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58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2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9BA9-D4DE-4B7F-BA4B-2CD0BC190A16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367E-EF79-436C-AEE5-A893046E0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9BA9-D4DE-4B7F-BA4B-2CD0BC190A16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367E-EF79-436C-AEE5-A893046E0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9BA9-D4DE-4B7F-BA4B-2CD0BC190A16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367E-EF79-436C-AEE5-A893046E0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9BA9-D4DE-4B7F-BA4B-2CD0BC190A16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367E-EF79-436C-AEE5-A893046E0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9BA9-D4DE-4B7F-BA4B-2CD0BC190A16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367E-EF79-436C-AEE5-A893046E0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9BA9-D4DE-4B7F-BA4B-2CD0BC190A16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367E-EF79-436C-AEE5-A893046E0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9BA9-D4DE-4B7F-BA4B-2CD0BC190A16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367E-EF79-436C-AEE5-A893046E0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9BA9-D4DE-4B7F-BA4B-2CD0BC190A16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367E-EF79-436C-AEE5-A893046E0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9BA9-D4DE-4B7F-BA4B-2CD0BC190A16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367E-EF79-436C-AEE5-A893046E0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9BA9-D4DE-4B7F-BA4B-2CD0BC190A16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367E-EF79-436C-AEE5-A893046E0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9BA9-D4DE-4B7F-BA4B-2CD0BC190A16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367E-EF79-436C-AEE5-A893046E0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D9BA9-D4DE-4B7F-BA4B-2CD0BC190A16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E367E-EF79-436C-AEE5-A893046E0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609600"/>
            <a:ext cx="5948363" cy="5730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57200"/>
            <a:ext cx="2600325" cy="5669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672264"/>
            <a:ext cx="4800600" cy="5227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685800"/>
            <a:ext cx="3114675" cy="5352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609600"/>
            <a:ext cx="3352800" cy="5580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914400"/>
            <a:ext cx="35718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304800"/>
            <a:ext cx="2100476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Johnson Controls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asiroti</dc:creator>
  <cp:lastModifiedBy>asiroti</cp:lastModifiedBy>
  <cp:revision>3</cp:revision>
  <dcterms:created xsi:type="dcterms:W3CDTF">2012-09-26T11:15:49Z</dcterms:created>
  <dcterms:modified xsi:type="dcterms:W3CDTF">2012-09-26T11:30:26Z</dcterms:modified>
</cp:coreProperties>
</file>