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4EDD-A505-4977-B547-96190295137E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6135-622E-4B07-B577-9E385DE3F40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331640" y="2996952"/>
            <a:ext cx="100811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339752" y="2996952"/>
            <a:ext cx="1008112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331640" y="4077072"/>
            <a:ext cx="100811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339752" y="4077072"/>
            <a:ext cx="100811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>
            <a:endCxn id="5" idx="1"/>
          </p:cNvCxnSpPr>
          <p:nvPr/>
        </p:nvCxnSpPr>
        <p:spPr>
          <a:xfrm>
            <a:off x="1331640" y="2996952"/>
            <a:ext cx="1008112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endCxn id="5" idx="1"/>
          </p:cNvCxnSpPr>
          <p:nvPr/>
        </p:nvCxnSpPr>
        <p:spPr>
          <a:xfrm flipV="1">
            <a:off x="1331640" y="3537012"/>
            <a:ext cx="1008112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5" idx="1"/>
          </p:cNvCxnSpPr>
          <p:nvPr/>
        </p:nvCxnSpPr>
        <p:spPr>
          <a:xfrm>
            <a:off x="2339752" y="3537012"/>
            <a:ext cx="1008112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stCxn id="5" idx="1"/>
          </p:cNvCxnSpPr>
          <p:nvPr/>
        </p:nvCxnSpPr>
        <p:spPr>
          <a:xfrm flipV="1">
            <a:off x="2339752" y="2996952"/>
            <a:ext cx="1008112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endCxn id="7" idx="1"/>
          </p:cNvCxnSpPr>
          <p:nvPr/>
        </p:nvCxnSpPr>
        <p:spPr>
          <a:xfrm>
            <a:off x="1331640" y="4149080"/>
            <a:ext cx="100811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endCxn id="7" idx="1"/>
          </p:cNvCxnSpPr>
          <p:nvPr/>
        </p:nvCxnSpPr>
        <p:spPr>
          <a:xfrm flipV="1">
            <a:off x="1331640" y="5157192"/>
            <a:ext cx="10081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7" idx="1"/>
          </p:cNvCxnSpPr>
          <p:nvPr/>
        </p:nvCxnSpPr>
        <p:spPr>
          <a:xfrm>
            <a:off x="2339752" y="5157192"/>
            <a:ext cx="10081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endCxn id="7" idx="1"/>
          </p:cNvCxnSpPr>
          <p:nvPr/>
        </p:nvCxnSpPr>
        <p:spPr>
          <a:xfrm flipH="1">
            <a:off x="2339752" y="4149080"/>
            <a:ext cx="9361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5436096" y="2996952"/>
            <a:ext cx="100811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444208" y="2996952"/>
            <a:ext cx="1008112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5436096" y="4077072"/>
            <a:ext cx="100811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6444208" y="4077072"/>
            <a:ext cx="100811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ovací čára 35"/>
          <p:cNvCxnSpPr>
            <a:endCxn id="33" idx="1"/>
          </p:cNvCxnSpPr>
          <p:nvPr/>
        </p:nvCxnSpPr>
        <p:spPr>
          <a:xfrm>
            <a:off x="5436096" y="2996952"/>
            <a:ext cx="1008112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endCxn id="33" idx="1"/>
          </p:cNvCxnSpPr>
          <p:nvPr/>
        </p:nvCxnSpPr>
        <p:spPr>
          <a:xfrm flipV="1">
            <a:off x="5436096" y="3537012"/>
            <a:ext cx="1008112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>
            <a:stCxn id="33" idx="1"/>
          </p:cNvCxnSpPr>
          <p:nvPr/>
        </p:nvCxnSpPr>
        <p:spPr>
          <a:xfrm>
            <a:off x="6444208" y="3537012"/>
            <a:ext cx="1008112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33" idx="1"/>
          </p:cNvCxnSpPr>
          <p:nvPr/>
        </p:nvCxnSpPr>
        <p:spPr>
          <a:xfrm flipV="1">
            <a:off x="6444208" y="2996952"/>
            <a:ext cx="1008112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>
            <a:endCxn id="35" idx="1"/>
          </p:cNvCxnSpPr>
          <p:nvPr/>
        </p:nvCxnSpPr>
        <p:spPr>
          <a:xfrm>
            <a:off x="5436096" y="4149080"/>
            <a:ext cx="100811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endCxn id="35" idx="1"/>
          </p:cNvCxnSpPr>
          <p:nvPr/>
        </p:nvCxnSpPr>
        <p:spPr>
          <a:xfrm flipV="1">
            <a:off x="5436096" y="5157192"/>
            <a:ext cx="10081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>
            <a:stCxn id="35" idx="1"/>
          </p:cNvCxnSpPr>
          <p:nvPr/>
        </p:nvCxnSpPr>
        <p:spPr>
          <a:xfrm>
            <a:off x="6444208" y="5157192"/>
            <a:ext cx="100811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endCxn id="35" idx="1"/>
          </p:cNvCxnSpPr>
          <p:nvPr/>
        </p:nvCxnSpPr>
        <p:spPr>
          <a:xfrm flipH="1">
            <a:off x="6444208" y="4149080"/>
            <a:ext cx="9361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395537" y="764704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 ks plast </a:t>
            </a:r>
          </a:p>
          <a:p>
            <a:endParaRPr lang="cs-CZ" dirty="0" smtClean="0"/>
          </a:p>
          <a:p>
            <a:r>
              <a:rPr lang="cs-CZ" dirty="0" smtClean="0"/>
              <a:t>Šířka 140cm</a:t>
            </a:r>
          </a:p>
          <a:p>
            <a:r>
              <a:rPr lang="cs-CZ" dirty="0" smtClean="0"/>
              <a:t>Výška 18cm</a:t>
            </a:r>
          </a:p>
          <a:p>
            <a:r>
              <a:rPr lang="cs-CZ" dirty="0" smtClean="0"/>
              <a:t>Páky 4 polohy, kování Roto, cena dvojsklo  i trojsklo</a:t>
            </a:r>
          </a:p>
          <a:p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283968" y="764704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1</a:t>
            </a:r>
            <a:r>
              <a:rPr lang="cs-CZ" b="1" dirty="0" smtClean="0"/>
              <a:t> ks plast </a:t>
            </a:r>
          </a:p>
          <a:p>
            <a:endParaRPr lang="cs-CZ" dirty="0" smtClean="0"/>
          </a:p>
          <a:p>
            <a:r>
              <a:rPr lang="cs-CZ" dirty="0" smtClean="0"/>
              <a:t>Šířka 120cm</a:t>
            </a:r>
          </a:p>
          <a:p>
            <a:r>
              <a:rPr lang="cs-CZ" dirty="0" smtClean="0"/>
              <a:t>Výška 18cm</a:t>
            </a:r>
          </a:p>
          <a:p>
            <a:r>
              <a:rPr lang="cs-CZ" dirty="0" smtClean="0"/>
              <a:t>Páky 4 polohy, kování Roto, cena dvojsklo  i trojsklo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Předvádění na obrazovce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Prihara</dc:creator>
  <cp:lastModifiedBy>Jan Prihara</cp:lastModifiedBy>
  <cp:revision>1</cp:revision>
  <dcterms:created xsi:type="dcterms:W3CDTF">2013-05-03T10:13:36Z</dcterms:created>
  <dcterms:modified xsi:type="dcterms:W3CDTF">2013-05-03T10:21:23Z</dcterms:modified>
</cp:coreProperties>
</file>