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B938-B638-4B09-8997-1EB4E382C0D7}" type="datetimeFigureOut">
              <a:rPr lang="sk-SK" smtClean="0"/>
              <a:t>18. 7. 2016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F11-D981-4A4A-AE65-7FF71C1E062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9903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B938-B638-4B09-8997-1EB4E382C0D7}" type="datetimeFigureOut">
              <a:rPr lang="sk-SK" smtClean="0"/>
              <a:t>18. 7. 2016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F11-D981-4A4A-AE65-7FF71C1E062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8384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B938-B638-4B09-8997-1EB4E382C0D7}" type="datetimeFigureOut">
              <a:rPr lang="sk-SK" smtClean="0"/>
              <a:t>18. 7. 2016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F11-D981-4A4A-AE65-7FF71C1E062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4938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B938-B638-4B09-8997-1EB4E382C0D7}" type="datetimeFigureOut">
              <a:rPr lang="sk-SK" smtClean="0"/>
              <a:t>18. 7. 2016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F11-D981-4A4A-AE65-7FF71C1E062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516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B938-B638-4B09-8997-1EB4E382C0D7}" type="datetimeFigureOut">
              <a:rPr lang="sk-SK" smtClean="0"/>
              <a:t>18. 7. 2016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F11-D981-4A4A-AE65-7FF71C1E062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995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B938-B638-4B09-8997-1EB4E382C0D7}" type="datetimeFigureOut">
              <a:rPr lang="sk-SK" smtClean="0"/>
              <a:t>18. 7. 2016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F11-D981-4A4A-AE65-7FF71C1E062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492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B938-B638-4B09-8997-1EB4E382C0D7}" type="datetimeFigureOut">
              <a:rPr lang="sk-SK" smtClean="0"/>
              <a:t>18. 7. 2016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F11-D981-4A4A-AE65-7FF71C1E062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900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B938-B638-4B09-8997-1EB4E382C0D7}" type="datetimeFigureOut">
              <a:rPr lang="sk-SK" smtClean="0"/>
              <a:t>18. 7. 2016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F11-D981-4A4A-AE65-7FF71C1E062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949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B938-B638-4B09-8997-1EB4E382C0D7}" type="datetimeFigureOut">
              <a:rPr lang="sk-SK" smtClean="0"/>
              <a:t>18. 7. 2016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F11-D981-4A4A-AE65-7FF71C1E062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9996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B938-B638-4B09-8997-1EB4E382C0D7}" type="datetimeFigureOut">
              <a:rPr lang="sk-SK" smtClean="0"/>
              <a:t>18. 7. 2016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F11-D981-4A4A-AE65-7FF71C1E062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4852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AB938-B638-4B09-8997-1EB4E382C0D7}" type="datetimeFigureOut">
              <a:rPr lang="sk-SK" smtClean="0"/>
              <a:t>18. 7. 2016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7F11-D981-4A4A-AE65-7FF71C1E062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801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AB938-B638-4B09-8997-1EB4E382C0D7}" type="datetimeFigureOut">
              <a:rPr lang="sk-SK" smtClean="0"/>
              <a:t>18. 7. 2016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C7F11-D981-4A4A-AE65-7FF71C1E062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6311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35" y="1090743"/>
            <a:ext cx="1543002" cy="1249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74041"/>
            <a:ext cx="2987825" cy="2036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24375"/>
            <a:ext cx="3076575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14917" y="1090743"/>
            <a:ext cx="599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3 ks </a:t>
            </a:r>
            <a:endParaRPr lang="sk-SK" dirty="0"/>
          </a:p>
        </p:txBody>
      </p:sp>
      <p:sp>
        <p:nvSpPr>
          <p:cNvPr id="11" name="TextBox 10"/>
          <p:cNvSpPr txBox="1"/>
          <p:nvPr/>
        </p:nvSpPr>
        <p:spPr>
          <a:xfrm>
            <a:off x="4344510" y="3307760"/>
            <a:ext cx="652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  <a:r>
              <a:rPr lang="sk-SK" dirty="0" smtClean="0"/>
              <a:t> ks  </a:t>
            </a:r>
            <a:endParaRPr lang="sk-SK" dirty="0"/>
          </a:p>
        </p:txBody>
      </p:sp>
      <p:sp>
        <p:nvSpPr>
          <p:cNvPr id="12" name="TextBox 11"/>
          <p:cNvSpPr txBox="1"/>
          <p:nvPr/>
        </p:nvSpPr>
        <p:spPr>
          <a:xfrm>
            <a:off x="4314918" y="5506521"/>
            <a:ext cx="652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  <a:r>
              <a:rPr lang="sk-SK" dirty="0" smtClean="0"/>
              <a:t> ks  </a:t>
            </a:r>
            <a:endParaRPr lang="sk-SK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404664"/>
            <a:ext cx="729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dirty="0" smtClean="0">
                <a:solidFill>
                  <a:srgbClr val="FF0000"/>
                </a:solidFill>
              </a:rPr>
              <a:t>Okna</a:t>
            </a:r>
            <a:endParaRPr lang="sk-SK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08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2657475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08920"/>
            <a:ext cx="2200275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53" y="5301208"/>
            <a:ext cx="2162175" cy="128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20386" y="1098778"/>
            <a:ext cx="599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1</a:t>
            </a:r>
            <a:r>
              <a:rPr lang="sk-SK" dirty="0" smtClean="0"/>
              <a:t> ks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0386" y="3719641"/>
            <a:ext cx="599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1</a:t>
            </a:r>
            <a:r>
              <a:rPr lang="sk-SK" dirty="0" smtClean="0"/>
              <a:t> ks </a:t>
            </a:r>
            <a:endParaRPr lang="sk-SK" dirty="0"/>
          </a:p>
        </p:txBody>
      </p:sp>
      <p:sp>
        <p:nvSpPr>
          <p:cNvPr id="9" name="TextBox 8"/>
          <p:cNvSpPr txBox="1"/>
          <p:nvPr/>
        </p:nvSpPr>
        <p:spPr>
          <a:xfrm>
            <a:off x="4020386" y="5759479"/>
            <a:ext cx="599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3 ks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142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908720"/>
            <a:ext cx="238209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861048"/>
            <a:ext cx="1656184" cy="2746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635896" y="2056202"/>
            <a:ext cx="599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1</a:t>
            </a:r>
            <a:r>
              <a:rPr lang="sk-SK" dirty="0" smtClean="0"/>
              <a:t> ks </a:t>
            </a:r>
            <a:endParaRPr lang="sk-SK" dirty="0"/>
          </a:p>
        </p:txBody>
      </p:sp>
      <p:sp>
        <p:nvSpPr>
          <p:cNvPr id="7" name="TextBox 6"/>
          <p:cNvSpPr txBox="1"/>
          <p:nvPr/>
        </p:nvSpPr>
        <p:spPr>
          <a:xfrm>
            <a:off x="3635896" y="4743951"/>
            <a:ext cx="599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1</a:t>
            </a:r>
            <a:r>
              <a:rPr lang="sk-SK" dirty="0" smtClean="0"/>
              <a:t> ks </a:t>
            </a:r>
            <a:endParaRPr lang="sk-SK" dirty="0"/>
          </a:p>
        </p:txBody>
      </p:sp>
      <p:sp>
        <p:nvSpPr>
          <p:cNvPr id="4" name="TextBox 3"/>
          <p:cNvSpPr txBox="1"/>
          <p:nvPr/>
        </p:nvSpPr>
        <p:spPr>
          <a:xfrm>
            <a:off x="3779912" y="404664"/>
            <a:ext cx="797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dirty="0" smtClean="0">
                <a:solidFill>
                  <a:srgbClr val="FF0000"/>
                </a:solidFill>
              </a:rPr>
              <a:t>Dvere</a:t>
            </a:r>
            <a:endParaRPr lang="sk-SK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509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18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REMY COINTREAU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Szabolcs PAPP</dc:creator>
  <cp:lastModifiedBy>Szabolcs PAPP</cp:lastModifiedBy>
  <cp:revision>5</cp:revision>
  <dcterms:created xsi:type="dcterms:W3CDTF">2016-07-18T11:59:15Z</dcterms:created>
  <dcterms:modified xsi:type="dcterms:W3CDTF">2016-07-18T13:26:43Z</dcterms:modified>
</cp:coreProperties>
</file>