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5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0835B-CCAD-4FEC-A641-846B74E4FB9E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6EE20-A0C0-430A-881F-5A08C2F94C7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Hloubka 30cm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6EE20-A0C0-430A-881F-5A08C2F94C7C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A2BF-B082-405A-9991-82FDA4AFA202}" type="datetimeFigureOut">
              <a:rPr lang="cs-CZ" smtClean="0"/>
              <a:pPr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1E6B4-3690-4E07-9020-C1E565BB1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4632" cy="288031"/>
          </a:xfrm>
        </p:spPr>
        <p:txBody>
          <a:bodyPr>
            <a:noAutofit/>
          </a:bodyPr>
          <a:lstStyle/>
          <a:p>
            <a:r>
              <a:rPr lang="cs-CZ" sz="1800" dirty="0" smtClean="0"/>
              <a:t>Knihovna </a:t>
            </a:r>
            <a:endParaRPr lang="cs-CZ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9683" t="13120" r="41650" b="7921"/>
          <a:stretch>
            <a:fillRect/>
          </a:stretch>
        </p:blipFill>
        <p:spPr bwMode="auto">
          <a:xfrm>
            <a:off x="1403648" y="620688"/>
            <a:ext cx="654889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Předvádění na obrazovce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Knihovna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Knihovna </dc:title>
  <dc:creator>Martanci</dc:creator>
  <cp:lastModifiedBy>liskao</cp:lastModifiedBy>
  <cp:revision>3</cp:revision>
  <dcterms:created xsi:type="dcterms:W3CDTF">2015-07-31T17:10:39Z</dcterms:created>
  <dcterms:modified xsi:type="dcterms:W3CDTF">2016-04-12T06:46:32Z</dcterms:modified>
</cp:coreProperties>
</file>