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0" autoAdjust="0"/>
  </p:normalViewPr>
  <p:slideViewPr>
    <p:cSldViewPr>
      <p:cViewPr varScale="1">
        <p:scale>
          <a:sx n="100" d="100"/>
          <a:sy n="100" d="100"/>
        </p:scale>
        <p:origin x="-7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53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BF73E-ACB1-4664-A51C-EDDAB118C772}" type="datetimeFigureOut">
              <a:rPr lang="cs-CZ" smtClean="0"/>
              <a:pPr/>
              <a:t>31.1.2016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893C3-DAAC-4B20-8863-05062454886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Štít – celkový pohled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93C3-DAAC-4B20-8863-050624548867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Tvar profilu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93C3-DAAC-4B20-8863-050624548867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Trám – pohled zespoda, pravá strana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93C3-DAAC-4B20-8863-050624548867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Pohled zespoda, pravá strana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93C3-DAAC-4B20-8863-050624548867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Pohled zespoda - střed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93C3-DAAC-4B20-8863-050624548867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Pohled</a:t>
            </a:r>
            <a:r>
              <a:rPr lang="cs-CZ" baseline="0" dirty="0" smtClean="0"/>
              <a:t> zespoda – </a:t>
            </a:r>
            <a:r>
              <a:rPr lang="cs-CZ" baseline="0" smtClean="0"/>
              <a:t>levá strana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93C3-DAAC-4B20-8863-050624548867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31/1/2016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12208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Přímá spojovací šipka 8"/>
          <p:cNvCxnSpPr/>
          <p:nvPr/>
        </p:nvCxnSpPr>
        <p:spPr>
          <a:xfrm flipH="1">
            <a:off x="5004048" y="764704"/>
            <a:ext cx="1368152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flipH="1">
            <a:off x="5940152" y="1700808"/>
            <a:ext cx="720080" cy="79208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6300192" y="11663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Trám pod horní římsou délka cca 3 m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7" name="Přímá spojovací čára 16"/>
          <p:cNvCxnSpPr/>
          <p:nvPr/>
        </p:nvCxnSpPr>
        <p:spPr>
          <a:xfrm>
            <a:off x="6372200" y="764704"/>
            <a:ext cx="21602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6516216" y="1052736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Trám pod střední římsou délka cca 6 m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4" name="Přímá spojovací čára 13"/>
          <p:cNvCxnSpPr/>
          <p:nvPr/>
        </p:nvCxnSpPr>
        <p:spPr>
          <a:xfrm>
            <a:off x="6660232" y="1700808"/>
            <a:ext cx="21602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Tr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324" y="476672"/>
            <a:ext cx="8621352" cy="5904656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P12208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12208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12208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12208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4677984" cy="6237312"/>
          </a:xfrm>
          <a:prstGeom prst="rect">
            <a:avLst/>
          </a:prstGeom>
        </p:spPr>
      </p:pic>
      <p:pic>
        <p:nvPicPr>
          <p:cNvPr id="6" name="Obrázek 5" descr="P12208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5478" y="260649"/>
            <a:ext cx="4698521" cy="6264695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49</Words>
  <Application>Microsoft Office PowerPoint</Application>
  <PresentationFormat>Předvádění na obrazovce (4:3)</PresentationFormat>
  <Paragraphs>14</Paragraphs>
  <Slides>6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Θέμα του Office</vt:lpstr>
      <vt:lpstr>Snímek 1</vt:lpstr>
      <vt:lpstr>Snímek 2</vt:lpstr>
      <vt:lpstr>Snímek 3</vt:lpstr>
      <vt:lpstr>Snímek 4</vt:lpstr>
      <vt:lpstr>Snímek 5</vt:lpstr>
      <vt:lpstr>Snímek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Ordinace</dc:creator>
  <cp:lastModifiedBy>Ordinace</cp:lastModifiedBy>
  <cp:revision>21</cp:revision>
  <dcterms:created xsi:type="dcterms:W3CDTF">2016-01-27T23:06:52Z</dcterms:created>
  <dcterms:modified xsi:type="dcterms:W3CDTF">2016-01-31T14:29:52Z</dcterms:modified>
</cp:coreProperties>
</file>