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283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547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64537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1737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42724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5362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51475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27876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9195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75056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69724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9D84A-DA2A-4B64-91F9-05F71F2106EF}" type="datetimeFigureOut">
              <a:rPr lang="sk-SK" smtClean="0"/>
              <a:t>1. 3. 2013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73B87-BA12-423E-A1EF-C8FB82A3604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4276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09" t="13690" r="25000" b="59970"/>
          <a:stretch/>
        </p:blipFill>
        <p:spPr bwMode="auto">
          <a:xfrm>
            <a:off x="3491880" y="1772816"/>
            <a:ext cx="4717143" cy="25690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62" t="30022" r="70962" b="43788"/>
          <a:stretch/>
        </p:blipFill>
        <p:spPr bwMode="auto">
          <a:xfrm>
            <a:off x="2831480" y="1844261"/>
            <a:ext cx="1130920" cy="2554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Rovná spojovacia šípka 4"/>
          <p:cNvCxnSpPr/>
          <p:nvPr/>
        </p:nvCxnSpPr>
        <p:spPr>
          <a:xfrm>
            <a:off x="2051720" y="1844261"/>
            <a:ext cx="0" cy="25545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BlokTextu 5"/>
          <p:cNvSpPr txBox="1"/>
          <p:nvPr/>
        </p:nvSpPr>
        <p:spPr>
          <a:xfrm>
            <a:off x="1187624" y="285293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2300</a:t>
            </a:r>
            <a:endParaRPr lang="sk-SK" dirty="0"/>
          </a:p>
        </p:txBody>
      </p:sp>
      <p:sp>
        <p:nvSpPr>
          <p:cNvPr id="9" name="BlokTextu 8"/>
          <p:cNvSpPr txBox="1"/>
          <p:nvPr/>
        </p:nvSpPr>
        <p:spPr>
          <a:xfrm>
            <a:off x="6588224" y="234888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Cca 1300</a:t>
            </a:r>
            <a:endParaRPr lang="sk-SK" dirty="0"/>
          </a:p>
        </p:txBody>
      </p:sp>
      <p:sp>
        <p:nvSpPr>
          <p:cNvPr id="10" name="BlokTextu 9"/>
          <p:cNvSpPr txBox="1"/>
          <p:nvPr/>
        </p:nvSpPr>
        <p:spPr>
          <a:xfrm>
            <a:off x="4499992" y="37170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Cca 2100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782001884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Prezentácia na obrazovke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Motív Office</vt:lpstr>
      <vt:lpstr>Prezentácia programu PowerPoint</vt:lpstr>
    </vt:vector>
  </TitlesOfParts>
  <Company>Nemak Slovakia s.r.o.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Beno, Peter</dc:creator>
  <cp:lastModifiedBy>Beno, Peter</cp:lastModifiedBy>
  <cp:revision>2</cp:revision>
  <dcterms:created xsi:type="dcterms:W3CDTF">2013-03-01T07:18:52Z</dcterms:created>
  <dcterms:modified xsi:type="dcterms:W3CDTF">2013-03-01T07:54:35Z</dcterms:modified>
</cp:coreProperties>
</file>