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4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16CD1-B697-44EC-8FD8-93D898628CEA}" type="datetimeFigureOut">
              <a:rPr lang="cs-CZ" smtClean="0"/>
              <a:pPr/>
              <a:t>29. 3. 2016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7F0C-2D51-4F7A-A38B-EFB38FBC9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Sedacka</a:t>
            </a:r>
            <a:r>
              <a:rPr lang="cs-CZ" dirty="0" smtClean="0"/>
              <a:t> </a:t>
            </a:r>
            <a:r>
              <a:rPr lang="cs-CZ" dirty="0" smtClean="0"/>
              <a:t>vzor pro </a:t>
            </a:r>
            <a:r>
              <a:rPr lang="cs-CZ" dirty="0" err="1" smtClean="0"/>
              <a:t>vyrobu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 descr=" :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252287"/>
            <a:ext cx="10377777" cy="6605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Sofas of Italian manufacture are really wonderful. Divano Bristol - il Made in Italy si nota subito.: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-423428"/>
            <a:ext cx="6192688" cy="7740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5060</TotalTime>
  <Words>4</Words>
  <Application>Microsoft Office PowerPoint</Application>
  <PresentationFormat>Předvádění na obrazovce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Sedacka vzor pro vyrobu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Sedacka obyvak</dc:title>
  <dc:creator>Dan</dc:creator>
  <cp:lastModifiedBy>Dan</cp:lastModifiedBy>
  <cp:revision>8</cp:revision>
  <dcterms:created xsi:type="dcterms:W3CDTF">2016-02-12T20:47:07Z</dcterms:created>
  <dcterms:modified xsi:type="dcterms:W3CDTF">2016-03-30T10:32:11Z</dcterms:modified>
</cp:coreProperties>
</file>