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199313" cy="1079976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26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90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68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26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09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66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34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39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5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98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F78B-AEC7-42BB-B792-49E9D192E2C9}" type="datetimeFigureOut">
              <a:rPr lang="cs-CZ" smtClean="0"/>
              <a:t>21.8.2016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A2D6-7612-4955-A158-37C17303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08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75555" y="1208315"/>
            <a:ext cx="6408000" cy="8892000"/>
          </a:xfrm>
          <a:prstGeom prst="rect">
            <a:avLst/>
          </a:prstGeom>
          <a:noFill/>
          <a:ln w="190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" name="Přímá spojnice 6"/>
          <p:cNvCxnSpPr>
            <a:stCxn id="5" idx="0"/>
            <a:endCxn id="5" idx="2"/>
          </p:cNvCxnSpPr>
          <p:nvPr/>
        </p:nvCxnSpPr>
        <p:spPr>
          <a:xfrm>
            <a:off x="3579555" y="1208315"/>
            <a:ext cx="0" cy="889200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5173357" y="2923629"/>
            <a:ext cx="2733" cy="573668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75555" y="2923629"/>
            <a:ext cx="6408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579555" y="8660315"/>
            <a:ext cx="320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67423" y="3292972"/>
            <a:ext cx="3202636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75554" y="6505758"/>
            <a:ext cx="3202636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3578190" y="5815924"/>
            <a:ext cx="3205365" cy="553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3579555" y="6858000"/>
            <a:ext cx="3204000" cy="1196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3587754" y="7436194"/>
            <a:ext cx="3204000" cy="1196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V="1">
            <a:off x="3571357" y="8048522"/>
            <a:ext cx="3204000" cy="1196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Vývojový diagram: ukončení 51"/>
          <p:cNvSpPr/>
          <p:nvPr/>
        </p:nvSpPr>
        <p:spPr>
          <a:xfrm>
            <a:off x="4033556" y="7005495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ývojový diagram: ukončení 55"/>
          <p:cNvSpPr/>
          <p:nvPr/>
        </p:nvSpPr>
        <p:spPr>
          <a:xfrm>
            <a:off x="4026724" y="8208549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Vývojový diagram: ukončení 56"/>
          <p:cNvSpPr/>
          <p:nvPr/>
        </p:nvSpPr>
        <p:spPr>
          <a:xfrm>
            <a:off x="4040388" y="7571728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Vývojový diagram: ukončení 57"/>
          <p:cNvSpPr/>
          <p:nvPr/>
        </p:nvSpPr>
        <p:spPr>
          <a:xfrm>
            <a:off x="5636922" y="8163922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Vývojový diagram: ukončení 58"/>
          <p:cNvSpPr/>
          <p:nvPr/>
        </p:nvSpPr>
        <p:spPr>
          <a:xfrm>
            <a:off x="5630091" y="7565691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Vývojový diagram: ukončení 59"/>
          <p:cNvSpPr/>
          <p:nvPr/>
        </p:nvSpPr>
        <p:spPr>
          <a:xfrm>
            <a:off x="5600099" y="6984104"/>
            <a:ext cx="685800" cy="4898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nice 60"/>
          <p:cNvCxnSpPr/>
          <p:nvPr/>
        </p:nvCxnSpPr>
        <p:spPr>
          <a:xfrm flipV="1">
            <a:off x="3586388" y="4709823"/>
            <a:ext cx="3205365" cy="553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3569992" y="3776092"/>
            <a:ext cx="3205365" cy="553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7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0871" y="767443"/>
            <a:ext cx="627017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Celkový prostor:</a:t>
            </a:r>
          </a:p>
          <a:p>
            <a:endParaRPr lang="cs-CZ" dirty="0"/>
          </a:p>
          <a:p>
            <a:r>
              <a:rPr lang="cs-CZ" dirty="0" smtClean="0"/>
              <a:t>Š: 178 cm</a:t>
            </a:r>
          </a:p>
          <a:p>
            <a:r>
              <a:rPr lang="cs-CZ" dirty="0" smtClean="0"/>
              <a:t>V: 247 cm</a:t>
            </a:r>
          </a:p>
          <a:p>
            <a:r>
              <a:rPr lang="cs-CZ" dirty="0" smtClean="0"/>
              <a:t>H: 60,5 cm</a:t>
            </a:r>
          </a:p>
          <a:p>
            <a:endParaRPr lang="cs-CZ" dirty="0"/>
          </a:p>
          <a:p>
            <a:r>
              <a:rPr lang="cs-CZ" dirty="0" smtClean="0"/>
              <a:t>Všechny vnitřní rozměry polic atd. nutno přizpůsobit podle šířky příček apod.</a:t>
            </a:r>
          </a:p>
          <a:p>
            <a:endParaRPr lang="cs-CZ" dirty="0" smtClean="0"/>
          </a:p>
          <a:p>
            <a:r>
              <a:rPr lang="cs-CZ" dirty="0" smtClean="0"/>
              <a:t>Veškeré vnitřní vybavení bílá barva.</a:t>
            </a:r>
          </a:p>
          <a:p>
            <a:endParaRPr lang="cs-CZ" dirty="0"/>
          </a:p>
          <a:p>
            <a:r>
              <a:rPr lang="cs-CZ" b="1" dirty="0" smtClean="0"/>
              <a:t>Levá část:</a:t>
            </a:r>
          </a:p>
          <a:p>
            <a:r>
              <a:rPr lang="cs-CZ" dirty="0" smtClean="0"/>
              <a:t>Dvě šatní tyče ve výškách: 100 cm a 190 cm</a:t>
            </a:r>
          </a:p>
          <a:p>
            <a:endParaRPr lang="cs-CZ" dirty="0"/>
          </a:p>
          <a:p>
            <a:r>
              <a:rPr lang="cs-CZ" dirty="0" smtClean="0"/>
              <a:t>Popř. spodní tyč </a:t>
            </a:r>
            <a:r>
              <a:rPr lang="cs-CZ" dirty="0" err="1" smtClean="0"/>
              <a:t>né</a:t>
            </a:r>
            <a:r>
              <a:rPr lang="cs-CZ" dirty="0" smtClean="0"/>
              <a:t> přes celou šířku, ale kratší o 20 cm z vnitřní strany + napojení na horní tyč</a:t>
            </a:r>
          </a:p>
          <a:p>
            <a:endParaRPr lang="cs-CZ" dirty="0" smtClean="0"/>
          </a:p>
          <a:p>
            <a:r>
              <a:rPr lang="cs-CZ" dirty="0" smtClean="0"/>
              <a:t>Police ve výšce 200 cm</a:t>
            </a:r>
          </a:p>
          <a:p>
            <a:endParaRPr lang="cs-CZ" dirty="0"/>
          </a:p>
          <a:p>
            <a:r>
              <a:rPr lang="cs-CZ" b="1" dirty="0" smtClean="0"/>
              <a:t>Pravá část</a:t>
            </a:r>
          </a:p>
          <a:p>
            <a:r>
              <a:rPr lang="cs-CZ" dirty="0" smtClean="0"/>
              <a:t>S výjimkou horní a dolní části rozdělená na dvě poloviny.</a:t>
            </a:r>
          </a:p>
          <a:p>
            <a:r>
              <a:rPr lang="cs-CZ" dirty="0" smtClean="0"/>
              <a:t>Spodní segment od podlahy, výška 40 cm</a:t>
            </a:r>
          </a:p>
          <a:p>
            <a:r>
              <a:rPr lang="cs-CZ" dirty="0" smtClean="0"/>
              <a:t>Horní police ve výšce 200 cm</a:t>
            </a:r>
          </a:p>
          <a:p>
            <a:endParaRPr lang="cs-CZ" dirty="0"/>
          </a:p>
          <a:p>
            <a:r>
              <a:rPr lang="cs-CZ" dirty="0" smtClean="0"/>
              <a:t>Odspoda, z výšky 40 cm od země 3 zásuvky. Výška zásuvky cca 15 cm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Zásuvky s </a:t>
            </a:r>
            <a:r>
              <a:rPr lang="cs-CZ" dirty="0" err="1" smtClean="0"/>
              <a:t>plnovýsuvem</a:t>
            </a:r>
            <a:r>
              <a:rPr lang="cs-CZ" dirty="0"/>
              <a:t> </a:t>
            </a:r>
            <a:r>
              <a:rPr lang="cs-CZ" dirty="0" smtClean="0"/>
              <a:t>a zapuštěnými úchytkami.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Zbytek skříně rozdělen na police. Připravit 8 ks polic a předvrtané pozice po celé délce bočnic takže jsou police libovolně nastavitelné do výšky. Stupně např. po 2 cm.</a:t>
            </a:r>
          </a:p>
          <a:p>
            <a:endParaRPr lang="cs-CZ" dirty="0" smtClean="0"/>
          </a:p>
          <a:p>
            <a:r>
              <a:rPr lang="cs-CZ" b="1" dirty="0" smtClean="0"/>
              <a:t>Dveře:</a:t>
            </a:r>
          </a:p>
          <a:p>
            <a:r>
              <a:rPr lang="cs-CZ" dirty="0" smtClean="0"/>
              <a:t>Posuvné, 2 díly, </a:t>
            </a:r>
            <a:r>
              <a:rPr lang="cs-CZ" dirty="0" smtClean="0"/>
              <a:t>bílá lamino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2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167</Words>
  <Application>Microsoft Office PowerPoint</Application>
  <PresentationFormat>Vlastní</PresentationFormat>
  <Paragraphs>29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9</cp:revision>
  <dcterms:created xsi:type="dcterms:W3CDTF">2016-08-01T07:10:41Z</dcterms:created>
  <dcterms:modified xsi:type="dcterms:W3CDTF">2016-08-21T20:33:51Z</dcterms:modified>
</cp:coreProperties>
</file>