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4071-A10E-4441-B869-383177671F6B}" type="datetimeFigureOut">
              <a:rPr lang="cs-CZ" smtClean="0"/>
              <a:t>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97AB-FD46-42A1-9147-E1C12A8C67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071670" y="1928802"/>
            <a:ext cx="5357850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SKLO</a:t>
            </a:r>
            <a:endParaRPr lang="cs-CZ" dirty="0"/>
          </a:p>
        </p:txBody>
      </p:sp>
      <p:sp>
        <p:nvSpPr>
          <p:cNvPr id="7" name="Kosoúhelník 6"/>
          <p:cNvSpPr/>
          <p:nvPr/>
        </p:nvSpPr>
        <p:spPr>
          <a:xfrm rot="20816150">
            <a:off x="6692882" y="2011437"/>
            <a:ext cx="955850" cy="1962338"/>
          </a:xfrm>
          <a:prstGeom prst="parallelogram">
            <a:avLst>
              <a:gd name="adj" fmla="val 48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Kosoúhelník 7"/>
          <p:cNvSpPr/>
          <p:nvPr/>
        </p:nvSpPr>
        <p:spPr>
          <a:xfrm rot="20816150">
            <a:off x="1352392" y="2011438"/>
            <a:ext cx="955850" cy="1962338"/>
          </a:xfrm>
          <a:prstGeom prst="parallelogram">
            <a:avLst>
              <a:gd name="adj" fmla="val 48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šipka 9"/>
          <p:cNvCxnSpPr/>
          <p:nvPr/>
        </p:nvCxnSpPr>
        <p:spPr>
          <a:xfrm flipV="1">
            <a:off x="1571604" y="1785926"/>
            <a:ext cx="500066" cy="14287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071670" y="1785926"/>
            <a:ext cx="535785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 flipH="1" flipV="1">
            <a:off x="392877" y="3036091"/>
            <a:ext cx="207170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5400000" flipH="1" flipV="1">
            <a:off x="428596" y="5214950"/>
            <a:ext cx="200026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2071670" y="4087471"/>
            <a:ext cx="5357850" cy="20002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POLYKARBONAT</a:t>
            </a:r>
            <a:endParaRPr lang="cs-CZ" dirty="0"/>
          </a:p>
        </p:txBody>
      </p:sp>
      <p:sp>
        <p:nvSpPr>
          <p:cNvPr id="23" name="Kosoúhelník 22"/>
          <p:cNvSpPr/>
          <p:nvPr/>
        </p:nvSpPr>
        <p:spPr>
          <a:xfrm rot="20816150">
            <a:off x="6692882" y="4170106"/>
            <a:ext cx="955850" cy="1962338"/>
          </a:xfrm>
          <a:prstGeom prst="parallelogram">
            <a:avLst>
              <a:gd name="adj" fmla="val 48556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Kosoúhelník 23"/>
          <p:cNvSpPr/>
          <p:nvPr/>
        </p:nvSpPr>
        <p:spPr>
          <a:xfrm rot="20816150">
            <a:off x="1352392" y="4170107"/>
            <a:ext cx="955850" cy="1962338"/>
          </a:xfrm>
          <a:prstGeom prst="parallelogram">
            <a:avLst>
              <a:gd name="adj" fmla="val 48556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3500430" y="142873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290cm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 rot="16200000">
            <a:off x="458244" y="26013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150cm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214414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25cm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 rot="16200000">
            <a:off x="470386" y="467309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110cm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monik</dc:creator>
  <cp:lastModifiedBy>monik</cp:lastModifiedBy>
  <cp:revision>2</cp:revision>
  <dcterms:created xsi:type="dcterms:W3CDTF">2015-02-03T19:42:53Z</dcterms:created>
  <dcterms:modified xsi:type="dcterms:W3CDTF">2015-02-03T19:56:30Z</dcterms:modified>
</cp:coreProperties>
</file>