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1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19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6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94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80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02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3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54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54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94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47B09-EEA7-4B6C-999B-942676853BC2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778E-2946-4FBB-827E-DE52B02B3F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80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96" y="167011"/>
            <a:ext cx="7797574" cy="60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4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319768"/>
            <a:ext cx="7702731" cy="61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45" y="220455"/>
            <a:ext cx="7745187" cy="58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2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0" y="297700"/>
            <a:ext cx="6732814" cy="56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0" y="371941"/>
            <a:ext cx="8054884" cy="58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4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45" y="441727"/>
            <a:ext cx="7242402" cy="60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0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34" y="131329"/>
            <a:ext cx="8689249" cy="61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42" y="620784"/>
            <a:ext cx="9542689" cy="58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6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76" y="351214"/>
            <a:ext cx="9358313" cy="63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3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42" y="171594"/>
            <a:ext cx="10750050" cy="65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17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Formánek</dc:creator>
  <cp:lastModifiedBy>Miroslav Formánek</cp:lastModifiedBy>
  <cp:revision>2</cp:revision>
  <dcterms:created xsi:type="dcterms:W3CDTF">2016-06-30T11:27:16Z</dcterms:created>
  <dcterms:modified xsi:type="dcterms:W3CDTF">2016-06-30T11:38:27Z</dcterms:modified>
</cp:coreProperties>
</file>