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BBDE-035B-4516-AEF0-836EB8EF5DAA}" type="datetimeFigureOut">
              <a:rPr lang="sk-SK" smtClean="0"/>
              <a:t>24.9.2012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66F6A-ED37-40DD-9DD8-FB6DCD54FA6D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295275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571480"/>
            <a:ext cx="2905125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357430"/>
            <a:ext cx="2895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Prezentácia na obrazovke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Mano</dc:creator>
  <cp:lastModifiedBy>Mano</cp:lastModifiedBy>
  <cp:revision>1</cp:revision>
  <dcterms:created xsi:type="dcterms:W3CDTF">2012-09-24T17:55:48Z</dcterms:created>
  <dcterms:modified xsi:type="dcterms:W3CDTF">2012-09-24T18:00:59Z</dcterms:modified>
</cp:coreProperties>
</file>