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52" y="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56F-B25D-417A-A10F-67504B041B2C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F6D2-477E-43FF-B6DE-011577E70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56F-B25D-417A-A10F-67504B041B2C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F6D2-477E-43FF-B6DE-011577E70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56F-B25D-417A-A10F-67504B041B2C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F6D2-477E-43FF-B6DE-011577E70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56F-B25D-417A-A10F-67504B041B2C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F6D2-477E-43FF-B6DE-011577E70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56F-B25D-417A-A10F-67504B041B2C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F6D2-477E-43FF-B6DE-011577E70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56F-B25D-417A-A10F-67504B041B2C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F6D2-477E-43FF-B6DE-011577E70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56F-B25D-417A-A10F-67504B041B2C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F6D2-477E-43FF-B6DE-011577E70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56F-B25D-417A-A10F-67504B041B2C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F6D2-477E-43FF-B6DE-011577E70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56F-B25D-417A-A10F-67504B041B2C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F6D2-477E-43FF-B6DE-011577E70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56F-B25D-417A-A10F-67504B041B2C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F6D2-477E-43FF-B6DE-011577E70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956F-B25D-417A-A10F-67504B041B2C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F6D2-477E-43FF-B6DE-011577E70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6956F-B25D-417A-A10F-67504B041B2C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BF6D2-477E-43FF-B6DE-011577E70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19113"/>
            <a:ext cx="9036496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23528" y="6534834"/>
            <a:ext cx="8820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 měkčeného PVC, rohy spojené suchým zipem, barva matná zelená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Company>WANZL spol. s r.o.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jircha</dc:creator>
  <cp:lastModifiedBy>Antcer</cp:lastModifiedBy>
  <cp:revision>3</cp:revision>
  <dcterms:created xsi:type="dcterms:W3CDTF">2012-08-17T10:47:34Z</dcterms:created>
  <dcterms:modified xsi:type="dcterms:W3CDTF">2012-08-29T09:26:43Z</dcterms:modified>
</cp:coreProperties>
</file>