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1075" y="-3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06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8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64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17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4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24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8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7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84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9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524F-73B3-4835-AF93-1D8790CF3130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E49E-5ADD-41F5-809E-BAB02F9C93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71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.nejz.cz/assets/attachments22/706948/screen/oprava-a-rekonstrukce-domovnich-zvonku-bytovy-dum-s-12-byty-s_IMG_0495.jpg?155730525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i.nejz.cz/assets/attachments22/706949/screen/oprava-a-rekonstrukce-domovnich-zvonku-bytovy-dum-s-12-byty-k_IMG_0506.jpg?15573053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645AC9F4-2EAD-428D-9875-0E5BD3641FE7}"/>
              </a:ext>
            </a:extLst>
          </p:cNvPr>
          <p:cNvSpPr/>
          <p:nvPr/>
        </p:nvSpPr>
        <p:spPr>
          <a:xfrm>
            <a:off x="3048000" y="10173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ctr"/>
            <a:endParaRPr lang="cs-CZ" b="1" dirty="0">
              <a:solidFill>
                <a:srgbClr val="777777"/>
              </a:solidFill>
              <a:latin typeface="Open Sans"/>
            </a:endParaRPr>
          </a:p>
          <a:p>
            <a:pPr algn="just" fontAlgn="ctr"/>
            <a:endParaRPr lang="cs-CZ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1035" name="Picture 11" descr="současný stav venkovních domovních zvonků - detail">
            <a:hlinkClick r:id="rId2" tooltip="současný stav venkovních domovních zvonků - detail"/>
            <a:extLst>
              <a:ext uri="{FF2B5EF4-FFF2-40B4-BE49-F238E27FC236}">
                <a16:creationId xmlns:a16="http://schemas.microsoft.com/office/drawing/2014/main" xmlns="" id="{BAFEFAA8-8C2F-449D-9B43-1B6BCE68A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39" y="2035629"/>
            <a:ext cx="5026993" cy="474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konkrétní umístění venkovních domovních zvonků vedle vchodových dveří">
            <a:hlinkClick r:id="rId4" tooltip="konkrétní umístění venkovních domovních zvonků vedle vchodových dveří"/>
            <a:extLst>
              <a:ext uri="{FF2B5EF4-FFF2-40B4-BE49-F238E27FC236}">
                <a16:creationId xmlns:a16="http://schemas.microsoft.com/office/drawing/2014/main" xmlns="" id="{66962CA6-012E-44FB-B2FE-C7CCF49E6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38" y="9118927"/>
            <a:ext cx="4948561" cy="494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8685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dusan.flieger@seznam.cz</dc:creator>
  <cp:lastModifiedBy>Rohrová Eliška</cp:lastModifiedBy>
  <cp:revision>3</cp:revision>
  <dcterms:created xsi:type="dcterms:W3CDTF">2019-06-05T16:53:17Z</dcterms:created>
  <dcterms:modified xsi:type="dcterms:W3CDTF">2019-06-06T08:32:08Z</dcterms:modified>
</cp:coreProperties>
</file>