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DD0FC-77B5-4D4F-B1C9-042E25F599D9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09B48-D3A5-4ED5-BAD5-6B3B8CDE0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CE39-6E1C-4195-8362-B63D2710A852}" type="datetimeFigureOut">
              <a:rPr lang="cs-CZ" smtClean="0"/>
              <a:pPr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6CC9-F85D-4CDA-942C-74F381BCD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mages\Fotoaparát\201806\201806A0\Presun\Fotografie0901.jpg"/>
          <p:cNvPicPr>
            <a:picLocks noChangeAspect="1" noChangeArrowheads="1"/>
          </p:cNvPicPr>
          <p:nvPr/>
        </p:nvPicPr>
        <p:blipFill>
          <a:blip r:embed="rId2" cstate="print"/>
          <a:srcRect r="7382"/>
          <a:stretch>
            <a:fillRect/>
          </a:stretch>
        </p:blipFill>
        <p:spPr bwMode="auto">
          <a:xfrm>
            <a:off x="611560" y="508494"/>
            <a:ext cx="3782327" cy="3062853"/>
          </a:xfrm>
          <a:prstGeom prst="rect">
            <a:avLst/>
          </a:prstGeom>
          <a:noFill/>
        </p:spPr>
      </p:pic>
      <p:pic>
        <p:nvPicPr>
          <p:cNvPr id="5" name="Picture 4" descr="D:\Images\Fotoaparát\201806\201806A0\Presun\Fotografie0896.jpg"/>
          <p:cNvPicPr>
            <a:picLocks noChangeAspect="1" noChangeArrowheads="1"/>
          </p:cNvPicPr>
          <p:nvPr/>
        </p:nvPicPr>
        <p:blipFill>
          <a:blip r:embed="rId3" cstate="print"/>
          <a:srcRect l="21223" t="24606" r="10704" b="6644"/>
          <a:stretch>
            <a:fillRect/>
          </a:stretch>
        </p:blipFill>
        <p:spPr bwMode="auto">
          <a:xfrm>
            <a:off x="4440152" y="580722"/>
            <a:ext cx="3948272" cy="2990626"/>
          </a:xfrm>
          <a:prstGeom prst="rect">
            <a:avLst/>
          </a:prstGeom>
          <a:noFill/>
        </p:spPr>
      </p:pic>
      <p:pic>
        <p:nvPicPr>
          <p:cNvPr id="6" name="Picture 5" descr="D:\Images\Fotoaparát\201806\201806A0\Presun\Fotografie0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88" y="3914056"/>
            <a:ext cx="3858097" cy="2893572"/>
          </a:xfrm>
          <a:prstGeom prst="rect">
            <a:avLst/>
          </a:prstGeom>
          <a:noFill/>
        </p:spPr>
      </p:pic>
      <p:pic>
        <p:nvPicPr>
          <p:cNvPr id="8" name="Picture 8" descr="D:\Images\Fotoaparát\201806\201806A0\Presun\Fotografie0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6740" y="3896600"/>
            <a:ext cx="3860187" cy="289514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383110" y="3645024"/>
            <a:ext cx="3064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Oprava omítky jedné bočnice mansardy</a:t>
            </a:r>
            <a:endParaRPr lang="cs-CZ" sz="1400" dirty="0"/>
          </a:p>
        </p:txBody>
      </p:sp>
      <p:cxnSp>
        <p:nvCxnSpPr>
          <p:cNvPr id="15" name="Přímá spojovací šipka 14"/>
          <p:cNvCxnSpPr>
            <a:stCxn id="13" idx="1"/>
          </p:cNvCxnSpPr>
          <p:nvPr/>
        </p:nvCxnSpPr>
        <p:spPr>
          <a:xfrm>
            <a:off x="5383110" y="3798913"/>
            <a:ext cx="802761" cy="1450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H="1">
            <a:off x="6156176" y="404664"/>
            <a:ext cx="1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7596335" y="404664"/>
            <a:ext cx="1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7897619" y="404664"/>
            <a:ext cx="1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348433" y="116632"/>
            <a:ext cx="146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Opravit  3 komíny</a:t>
            </a:r>
            <a:endParaRPr lang="cs-CZ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8</Words>
  <Application>Microsoft Office PowerPoint</Application>
  <PresentationFormat>Předvádění na obrazovce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Company>Škoda Holding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jiri.hofman</dc:creator>
  <cp:lastModifiedBy>Home</cp:lastModifiedBy>
  <cp:revision>18</cp:revision>
  <dcterms:created xsi:type="dcterms:W3CDTF">2018-06-29T05:27:07Z</dcterms:created>
  <dcterms:modified xsi:type="dcterms:W3CDTF">2019-01-28T08:47:11Z</dcterms:modified>
</cp:coreProperties>
</file>