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6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E4D2-986D-4F22-9BB5-8F09FE74CC2D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B4F0-4AB2-4173-9D75-83F489F04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dirty="0" err="1" smtClean="0"/>
              <a:t>Dvere</a:t>
            </a:r>
            <a:r>
              <a:rPr lang="cs-CZ" dirty="0" smtClean="0"/>
              <a:t> </a:t>
            </a:r>
            <a:r>
              <a:rPr lang="cs-CZ" dirty="0" err="1" smtClean="0"/>
              <a:t>bezfalcove</a:t>
            </a:r>
            <a:r>
              <a:rPr lang="cs-CZ" dirty="0" smtClean="0"/>
              <a:t> </a:t>
            </a:r>
            <a:r>
              <a:rPr lang="cs-CZ" dirty="0" err="1" smtClean="0"/>
              <a:t>lakovane</a:t>
            </a:r>
            <a:r>
              <a:rPr lang="cs-CZ" dirty="0" smtClean="0"/>
              <a:t> </a:t>
            </a:r>
            <a:r>
              <a:rPr lang="cs-CZ" dirty="0" err="1" smtClean="0"/>
              <a:t>hladke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4896544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Bezfalcove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dvere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reverzni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otvirani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skryte panty nebo </a:t>
            </a:r>
            <a:r>
              <a:rPr lang="cs-CZ" dirty="0" err="1" smtClean="0">
                <a:solidFill>
                  <a:schemeClr val="tx1"/>
                </a:solidFill>
              </a:rPr>
              <a:t>otocne</a:t>
            </a:r>
            <a:r>
              <a:rPr lang="cs-CZ" dirty="0" smtClean="0">
                <a:solidFill>
                  <a:schemeClr val="tx1"/>
                </a:solidFill>
              </a:rPr>
              <a:t> panty </a:t>
            </a:r>
          </a:p>
          <a:p>
            <a:pPr marL="514350" indent="-514350" algn="l"/>
            <a:endParaRPr lang="cs-CZ" dirty="0">
              <a:solidFill>
                <a:schemeClr val="tx1"/>
              </a:solidFill>
            </a:endParaRPr>
          </a:p>
          <a:p>
            <a:pPr marL="514350" indent="-514350" algn="l"/>
            <a:endParaRPr lang="cs-CZ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cs-CZ" b="1" dirty="0" smtClean="0">
                <a:solidFill>
                  <a:schemeClr val="tx1"/>
                </a:solidFill>
              </a:rPr>
              <a:t>Lak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b="1" dirty="0" err="1" smtClean="0">
                <a:solidFill>
                  <a:schemeClr val="tx1"/>
                </a:solidFill>
              </a:rPr>
              <a:t>pololeskly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ci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matny</a:t>
            </a:r>
            <a:r>
              <a:rPr lang="cs-CZ" b="1" dirty="0" smtClean="0">
                <a:solidFill>
                  <a:schemeClr val="tx1"/>
                </a:solidFill>
              </a:rPr>
              <a:t> lak 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  </a:t>
            </a:r>
            <a:r>
              <a:rPr lang="cs-CZ" dirty="0" err="1" smtClean="0">
                <a:solidFill>
                  <a:schemeClr val="tx1"/>
                </a:solidFill>
              </a:rPr>
              <a:t>napr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>
                <a:solidFill>
                  <a:schemeClr val="tx1"/>
                </a:solidFill>
              </a:rPr>
              <a:t>š</a:t>
            </a:r>
            <a:r>
              <a:rPr lang="cs-CZ" dirty="0" smtClean="0">
                <a:solidFill>
                  <a:schemeClr val="tx1"/>
                </a:solidFill>
              </a:rPr>
              <a:t>edá RAL 7004</a:t>
            </a:r>
          </a:p>
          <a:p>
            <a:pPr marL="514350" indent="-514350" algn="l">
              <a:buAutoNum type="arabicParenR"/>
            </a:pPr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 err="1" smtClean="0">
                <a:solidFill>
                  <a:schemeClr val="tx1"/>
                </a:solidFill>
              </a:rPr>
              <a:t>Vyska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dveri</a:t>
            </a:r>
            <a:r>
              <a:rPr lang="cs-CZ" dirty="0" smtClean="0">
                <a:solidFill>
                  <a:schemeClr val="tx1"/>
                </a:solidFill>
              </a:rPr>
              <a:t> – A) 210	sirka 80cm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          B) 240 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          C) 250  - bez </a:t>
            </a:r>
            <a:r>
              <a:rPr lang="cs-CZ" dirty="0" err="1" smtClean="0">
                <a:solidFill>
                  <a:schemeClr val="tx1"/>
                </a:solidFill>
              </a:rPr>
              <a:t>horni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oblozky</a:t>
            </a:r>
            <a:r>
              <a:rPr lang="cs-CZ" dirty="0" smtClean="0">
                <a:solidFill>
                  <a:schemeClr val="tx1"/>
                </a:solidFill>
              </a:rPr>
              <a:t>  		           (</a:t>
            </a:r>
            <a:r>
              <a:rPr lang="cs-CZ" dirty="0" err="1" smtClean="0">
                <a:solidFill>
                  <a:schemeClr val="tx1"/>
                </a:solidFill>
              </a:rPr>
              <a:t>dvere</a:t>
            </a:r>
            <a:r>
              <a:rPr lang="cs-CZ" dirty="0" smtClean="0">
                <a:solidFill>
                  <a:schemeClr val="tx1"/>
                </a:solidFill>
              </a:rPr>
              <a:t> do stropu)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9457" name="Picture 1" descr="C:\Users\Dan\Desktop\lak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32670"/>
            <a:ext cx="2160240" cy="4512890"/>
          </a:xfrm>
          <a:prstGeom prst="rect">
            <a:avLst/>
          </a:prstGeom>
          <a:noFill/>
        </p:spPr>
      </p:pic>
      <p:pic>
        <p:nvPicPr>
          <p:cNvPr id="5" name="Picture 2" descr="Invisible hinges. Floor to ceiling in height. Bella! Lualdi Door, Milan, Italy - LCD62. (Click on photo for larger image.) Photo found here: http://www.lualdi.com/IT/Prodotti.aspx#porte|lcd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436917"/>
            <a:ext cx="1800200" cy="142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) </a:t>
            </a:r>
            <a:r>
              <a:rPr lang="cs-CZ" dirty="0" err="1" smtClean="0"/>
              <a:t>Dvere</a:t>
            </a:r>
            <a:r>
              <a:rPr lang="cs-CZ" dirty="0" smtClean="0"/>
              <a:t> </a:t>
            </a:r>
            <a:r>
              <a:rPr lang="cs-CZ" dirty="0" err="1" smtClean="0"/>
              <a:t>bezfalcove</a:t>
            </a:r>
            <a:r>
              <a:rPr lang="cs-CZ" dirty="0" smtClean="0"/>
              <a:t> </a:t>
            </a:r>
            <a:r>
              <a:rPr lang="cs-CZ" dirty="0" err="1" smtClean="0"/>
              <a:t>dyhovane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4464496" cy="352839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Bezfalcove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dvere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reverzni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otvirani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skryte panty nebo </a:t>
            </a:r>
            <a:r>
              <a:rPr lang="cs-CZ" dirty="0" err="1" smtClean="0">
                <a:solidFill>
                  <a:schemeClr val="tx1"/>
                </a:solidFill>
              </a:rPr>
              <a:t>otocne</a:t>
            </a:r>
            <a:r>
              <a:rPr lang="cs-CZ" dirty="0" smtClean="0">
                <a:solidFill>
                  <a:schemeClr val="tx1"/>
                </a:solidFill>
              </a:rPr>
              <a:t> panty 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err="1" smtClean="0">
                <a:solidFill>
                  <a:schemeClr val="tx1"/>
                </a:solidFill>
              </a:rPr>
              <a:t>Dyha</a:t>
            </a:r>
            <a:r>
              <a:rPr lang="cs-CZ" b="1" dirty="0" smtClean="0">
                <a:solidFill>
                  <a:schemeClr val="tx1"/>
                </a:solidFill>
              </a:rPr>
              <a:t> – </a:t>
            </a:r>
            <a:r>
              <a:rPr lang="cs-CZ" b="1" dirty="0" err="1" smtClean="0">
                <a:solidFill>
                  <a:schemeClr val="tx1"/>
                </a:solidFill>
              </a:rPr>
              <a:t>brouseny</a:t>
            </a:r>
            <a:r>
              <a:rPr lang="cs-CZ" b="1" dirty="0" smtClean="0">
                <a:solidFill>
                  <a:schemeClr val="tx1"/>
                </a:solidFill>
              </a:rPr>
              <a:t> jasan </a:t>
            </a:r>
            <a:r>
              <a:rPr lang="cs-CZ" dirty="0" err="1" smtClean="0">
                <a:solidFill>
                  <a:schemeClr val="tx1"/>
                </a:solidFill>
              </a:rPr>
              <a:t>ci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jina</a:t>
            </a:r>
            <a:r>
              <a:rPr lang="cs-CZ" dirty="0" smtClean="0">
                <a:solidFill>
                  <a:schemeClr val="tx1"/>
                </a:solidFill>
              </a:rPr>
              <a:t> tomu podobna </a:t>
            </a:r>
            <a:r>
              <a:rPr lang="cs-CZ" dirty="0" err="1" smtClean="0">
                <a:solidFill>
                  <a:schemeClr val="tx1"/>
                </a:solidFill>
              </a:rPr>
              <a:t>dyha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horizontalne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polozena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err="1" smtClean="0">
                <a:solidFill>
                  <a:schemeClr val="tx1"/>
                </a:solidFill>
              </a:rPr>
              <a:t>Povrchova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uprava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matny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ci</a:t>
            </a:r>
            <a:r>
              <a:rPr lang="cs-CZ" dirty="0" smtClean="0">
                <a:solidFill>
                  <a:schemeClr val="tx1"/>
                </a:solidFill>
              </a:rPr>
              <a:t> pololesky lak RAL</a:t>
            </a:r>
          </a:p>
          <a:p>
            <a:pPr algn="l"/>
            <a:r>
              <a:rPr lang="cs-CZ" dirty="0" err="1" smtClean="0">
                <a:solidFill>
                  <a:schemeClr val="tx1"/>
                </a:solidFill>
              </a:rPr>
              <a:t>Aplikovany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tak, aby </a:t>
            </a:r>
            <a:r>
              <a:rPr lang="cs-CZ" dirty="0" smtClean="0">
                <a:solidFill>
                  <a:schemeClr val="tx1"/>
                </a:solidFill>
              </a:rPr>
              <a:t>byly </a:t>
            </a:r>
            <a:r>
              <a:rPr lang="cs-CZ" dirty="0" err="1" smtClean="0">
                <a:solidFill>
                  <a:schemeClr val="tx1"/>
                </a:solidFill>
              </a:rPr>
              <a:t>videt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leta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smtClean="0">
                <a:solidFill>
                  <a:schemeClr val="tx1"/>
                </a:solidFill>
              </a:rPr>
              <a:t>viz </a:t>
            </a:r>
            <a:r>
              <a:rPr lang="cs-CZ" dirty="0" smtClean="0">
                <a:solidFill>
                  <a:schemeClr val="tx1"/>
                </a:solidFill>
              </a:rPr>
              <a:t>obr.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 err="1" smtClean="0">
                <a:solidFill>
                  <a:schemeClr val="tx1"/>
                </a:solidFill>
              </a:rPr>
              <a:t>Vyska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dveri</a:t>
            </a:r>
            <a:r>
              <a:rPr lang="cs-CZ" dirty="0" smtClean="0">
                <a:solidFill>
                  <a:schemeClr val="tx1"/>
                </a:solidFill>
              </a:rPr>
              <a:t> – A) 210	(sirka 80)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       B) 240 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       C) 250  - bez </a:t>
            </a:r>
            <a:r>
              <a:rPr lang="cs-CZ" dirty="0" err="1" smtClean="0">
                <a:solidFill>
                  <a:schemeClr val="tx1"/>
                </a:solidFill>
              </a:rPr>
              <a:t>horni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oblozky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       (</a:t>
            </a:r>
            <a:r>
              <a:rPr lang="cs-CZ" dirty="0" err="1" smtClean="0">
                <a:solidFill>
                  <a:schemeClr val="tx1"/>
                </a:solidFill>
              </a:rPr>
              <a:t>dvere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az</a:t>
            </a:r>
            <a:r>
              <a:rPr lang="cs-CZ" dirty="0" smtClean="0">
                <a:solidFill>
                  <a:schemeClr val="tx1"/>
                </a:solidFill>
              </a:rPr>
              <a:t> do stropu)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4577" name="Picture 1" descr="C:\Users\Dan\Desktop\brouseny jas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4824"/>
            <a:ext cx="2447638" cy="4392488"/>
          </a:xfrm>
          <a:prstGeom prst="rect">
            <a:avLst/>
          </a:prstGeom>
          <a:noFill/>
        </p:spPr>
      </p:pic>
      <p:pic>
        <p:nvPicPr>
          <p:cNvPr id="5" name="Picture 2" descr="Invisible hinges. Floor to ceiling in height. Bella! Lualdi Door, Milan, Italy - LCD62. (Click on photo for larger image.) Photo found here: http://www.lualdi.com/IT/Prodotti.aspx#porte|lcd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184576"/>
            <a:ext cx="1972114" cy="15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Zarubně</a:t>
            </a:r>
            <a:endParaRPr lang="cs-CZ" dirty="0"/>
          </a:p>
        </p:txBody>
      </p:sp>
      <p:pic>
        <p:nvPicPr>
          <p:cNvPr id="25604" name="Picture 4" descr="C:\Users\Dan\Desktop\Bez názv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2887162" cy="2268215"/>
          </a:xfrm>
          <a:prstGeom prst="rect">
            <a:avLst/>
          </a:prstGeom>
          <a:noFill/>
        </p:spPr>
      </p:pic>
      <p:pic>
        <p:nvPicPr>
          <p:cNvPr id="25605" name="Picture 5" descr="C:\Users\Dan\Desktop\do strop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5"/>
            <a:ext cx="2961017" cy="196487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1547664" y="213285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Jednoduche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52120" y="2132856"/>
            <a:ext cx="116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 stropu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Panty</a:t>
            </a:r>
            <a:endParaRPr lang="cs-CZ" dirty="0"/>
          </a:p>
        </p:txBody>
      </p:sp>
      <p:pic>
        <p:nvPicPr>
          <p:cNvPr id="22531" name="Picture 3" descr="C:\Users\Dan\Desktop\pan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40968"/>
            <a:ext cx="2349500" cy="1981200"/>
          </a:xfrm>
          <a:prstGeom prst="rect">
            <a:avLst/>
          </a:prstGeom>
          <a:noFill/>
        </p:spPr>
      </p:pic>
      <p:pic>
        <p:nvPicPr>
          <p:cNvPr id="22533" name="Picture 5" descr="Invisible pant ke dveří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068960"/>
            <a:ext cx="2088232" cy="208823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123728" y="2276872"/>
            <a:ext cx="77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Skryte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8104" y="2276872"/>
            <a:ext cx="868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Otocne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 A) Dvere bezfalcove lakovane hladke</vt:lpstr>
      <vt:lpstr>B) Dvere bezfalcove dyhovane </vt:lpstr>
      <vt:lpstr>Zarubně</vt:lpstr>
      <vt:lpstr>Panty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dvere</dc:title>
  <dc:creator>Dan</dc:creator>
  <cp:lastModifiedBy>Dan</cp:lastModifiedBy>
  <cp:revision>12</cp:revision>
  <dcterms:created xsi:type="dcterms:W3CDTF">2015-04-20T14:08:19Z</dcterms:created>
  <dcterms:modified xsi:type="dcterms:W3CDTF">2015-04-20T16:00:32Z</dcterms:modified>
</cp:coreProperties>
</file>