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DC4D-1233-49DD-8739-EF88FE49FA88}" type="datetimeFigureOut">
              <a:rPr lang="sk-SK" smtClean="0"/>
              <a:t>6. 4. 2018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0B18-2831-4C4C-A32F-89AD7EA9A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743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DC4D-1233-49DD-8739-EF88FE49FA88}" type="datetimeFigureOut">
              <a:rPr lang="sk-SK" smtClean="0"/>
              <a:t>6. 4. 2018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0B18-2831-4C4C-A32F-89AD7EA9A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337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DC4D-1233-49DD-8739-EF88FE49FA88}" type="datetimeFigureOut">
              <a:rPr lang="sk-SK" smtClean="0"/>
              <a:t>6. 4. 2018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0B18-2831-4C4C-A32F-89AD7EA9A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014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DC4D-1233-49DD-8739-EF88FE49FA88}" type="datetimeFigureOut">
              <a:rPr lang="sk-SK" smtClean="0"/>
              <a:t>6. 4. 2018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0B18-2831-4C4C-A32F-89AD7EA9A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679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DC4D-1233-49DD-8739-EF88FE49FA88}" type="datetimeFigureOut">
              <a:rPr lang="sk-SK" smtClean="0"/>
              <a:t>6. 4. 2018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0B18-2831-4C4C-A32F-89AD7EA9A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157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DC4D-1233-49DD-8739-EF88FE49FA88}" type="datetimeFigureOut">
              <a:rPr lang="sk-SK" smtClean="0"/>
              <a:t>6. 4. 2018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0B18-2831-4C4C-A32F-89AD7EA9A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654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DC4D-1233-49DD-8739-EF88FE49FA88}" type="datetimeFigureOut">
              <a:rPr lang="sk-SK" smtClean="0"/>
              <a:t>6. 4. 2018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0B18-2831-4C4C-A32F-89AD7EA9A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14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DC4D-1233-49DD-8739-EF88FE49FA88}" type="datetimeFigureOut">
              <a:rPr lang="sk-SK" smtClean="0"/>
              <a:t>6. 4. 2018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0B18-2831-4C4C-A32F-89AD7EA9A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792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DC4D-1233-49DD-8739-EF88FE49FA88}" type="datetimeFigureOut">
              <a:rPr lang="sk-SK" smtClean="0"/>
              <a:t>6. 4. 2018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0B18-2831-4C4C-A32F-89AD7EA9A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11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DC4D-1233-49DD-8739-EF88FE49FA88}" type="datetimeFigureOut">
              <a:rPr lang="sk-SK" smtClean="0"/>
              <a:t>6. 4. 2018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0B18-2831-4C4C-A32F-89AD7EA9A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08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DC4D-1233-49DD-8739-EF88FE49FA88}" type="datetimeFigureOut">
              <a:rPr lang="sk-SK" smtClean="0"/>
              <a:t>6. 4. 2018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0B18-2831-4C4C-A32F-89AD7EA9A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83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2DC4D-1233-49DD-8739-EF88FE49FA88}" type="datetimeFigureOut">
              <a:rPr lang="sk-SK" smtClean="0"/>
              <a:t>6. 4. 2018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0B18-2831-4C4C-A32F-89AD7EA9AA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631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46" t="8548" r="59375" b="11240"/>
          <a:stretch/>
        </p:blipFill>
        <p:spPr>
          <a:xfrm>
            <a:off x="0" y="0"/>
            <a:ext cx="375118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2500" y="4165600"/>
            <a:ext cx="723900" cy="140522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3646" t="8548" r="59375" b="11240"/>
          <a:stretch/>
        </p:blipFill>
        <p:spPr>
          <a:xfrm>
            <a:off x="8440812" y="0"/>
            <a:ext cx="3751188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4425" y="4770191"/>
            <a:ext cx="1721975" cy="17010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/>
          <p:cNvSpPr/>
          <p:nvPr/>
        </p:nvSpPr>
        <p:spPr>
          <a:xfrm rot="5400000">
            <a:off x="528280" y="3021598"/>
            <a:ext cx="5084115" cy="15852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4000500" y="228600"/>
            <a:ext cx="4191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Parkovacie miesta - zámková dlažba</a:t>
            </a:r>
          </a:p>
          <a:p>
            <a:r>
              <a:rPr lang="sk-SK" dirty="0" smtClean="0"/>
              <a:t>Chodníky k hlavnému chodu – cca 50m2</a:t>
            </a:r>
            <a:endParaRPr lang="sk-SK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1011438" y="3559131"/>
            <a:ext cx="2242891" cy="17923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Rectangle 12"/>
          <p:cNvSpPr/>
          <p:nvPr/>
        </p:nvSpPr>
        <p:spPr>
          <a:xfrm rot="5400000">
            <a:off x="-447890" y="3560302"/>
            <a:ext cx="2242892" cy="176887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Rectangle 13"/>
          <p:cNvSpPr/>
          <p:nvPr/>
        </p:nvSpPr>
        <p:spPr>
          <a:xfrm rot="10800000">
            <a:off x="568046" y="4759848"/>
            <a:ext cx="656377" cy="180452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55521" t="49461" r="25521" b="14201"/>
          <a:stretch/>
        </p:blipFill>
        <p:spPr>
          <a:xfrm>
            <a:off x="6019800" y="967222"/>
            <a:ext cx="2171700" cy="16108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00500" y="967222"/>
            <a:ext cx="19177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Patník okolo domu-niečo ako je na obrázku vpravo</a:t>
            </a:r>
            <a:endParaRPr lang="sk-SK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1667980" y="4411183"/>
            <a:ext cx="246311" cy="2513727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TextBox 17"/>
          <p:cNvSpPr txBox="1"/>
          <p:nvPr/>
        </p:nvSpPr>
        <p:spPr>
          <a:xfrm>
            <a:off x="4000500" y="2725415"/>
            <a:ext cx="417026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Murovaný predný plot – šírka 17,5</a:t>
            </a:r>
            <a:endParaRPr lang="sk-SK" dirty="0"/>
          </a:p>
        </p:txBody>
      </p:sp>
      <p:sp>
        <p:nvSpPr>
          <p:cNvPr id="19" name="Rectangle 18"/>
          <p:cNvSpPr/>
          <p:nvPr/>
        </p:nvSpPr>
        <p:spPr>
          <a:xfrm rot="10800000">
            <a:off x="746255" y="2544962"/>
            <a:ext cx="1297011" cy="36333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4000500" y="3242270"/>
            <a:ext cx="417026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Zdvyhnúť terasu cc 13 az 15 cm + dlažba</a:t>
            </a:r>
            <a:endParaRPr lang="sk-SK" dirty="0"/>
          </a:p>
        </p:txBody>
      </p:sp>
      <p:sp>
        <p:nvSpPr>
          <p:cNvPr id="21" name="Rectangle 20"/>
          <p:cNvSpPr/>
          <p:nvPr/>
        </p:nvSpPr>
        <p:spPr>
          <a:xfrm rot="5400000">
            <a:off x="1743385" y="-712797"/>
            <a:ext cx="141651" cy="2670774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3996346" y="3759125"/>
            <a:ext cx="417441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Plot sprava a zozadu 35x17,5 m. Výška 1,8m</a:t>
            </a:r>
          </a:p>
          <a:p>
            <a:r>
              <a:rPr lang="sk-SK" dirty="0" smtClean="0"/>
              <a:t>Pletivo a stlpiky</a:t>
            </a:r>
            <a:endParaRPr lang="sk-SK" dirty="0"/>
          </a:p>
        </p:txBody>
      </p:sp>
      <p:sp>
        <p:nvSpPr>
          <p:cNvPr id="25" name="TextBox 24"/>
          <p:cNvSpPr txBox="1"/>
          <p:nvPr/>
        </p:nvSpPr>
        <p:spPr>
          <a:xfrm>
            <a:off x="3996346" y="4872390"/>
            <a:ext cx="417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Ostatná plocha okolo domu úprava terenu. Pozemok je rovinatý ale je potrebné navýšiť o zeminu. </a:t>
            </a:r>
            <a:endParaRPr lang="sk-SK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527300" y="693416"/>
            <a:ext cx="1469046" cy="398903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1"/>
          </p:cNvCxnSpPr>
          <p:nvPr/>
        </p:nvCxnSpPr>
        <p:spPr>
          <a:xfrm flipH="1">
            <a:off x="2177823" y="1428887"/>
            <a:ext cx="1822677" cy="233023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8" idx="1"/>
          </p:cNvCxnSpPr>
          <p:nvPr/>
        </p:nvCxnSpPr>
        <p:spPr>
          <a:xfrm flipH="1">
            <a:off x="2667000" y="2910081"/>
            <a:ext cx="1333500" cy="2732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1"/>
          </p:cNvCxnSpPr>
          <p:nvPr/>
        </p:nvCxnSpPr>
        <p:spPr>
          <a:xfrm flipH="1" flipV="1">
            <a:off x="1358978" y="2725415"/>
            <a:ext cx="2641522" cy="7015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138339" y="4226596"/>
            <a:ext cx="918192" cy="89634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8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40" y="3479799"/>
            <a:ext cx="3763674" cy="2822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53" y="3479799"/>
            <a:ext cx="3763674" cy="2822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2" y="3479799"/>
            <a:ext cx="3763674" cy="28227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55" y="507999"/>
            <a:ext cx="3765959" cy="28244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2" y="507999"/>
            <a:ext cx="3765959" cy="28244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68" y="507999"/>
            <a:ext cx="3765959" cy="28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64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Tesco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Vangorik, Robert</dc:creator>
  <cp:lastModifiedBy>Vangorik, Robert</cp:lastModifiedBy>
  <cp:revision>5</cp:revision>
  <dcterms:created xsi:type="dcterms:W3CDTF">2018-04-06T13:12:54Z</dcterms:created>
  <dcterms:modified xsi:type="dcterms:W3CDTF">2018-04-06T13:43:53Z</dcterms:modified>
</cp:coreProperties>
</file>