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1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076B-DDF4-4B13-A390-6DD8929DA995}" type="datetimeFigureOut">
              <a:rPr lang="cs-CZ" smtClean="0"/>
              <a:pPr/>
              <a:t>24.7.2020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8EBF-4494-44C2-A85C-61055AFB82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/>
          </p:cNvSpPr>
          <p:nvPr/>
        </p:nvSpPr>
        <p:spPr>
          <a:xfrm>
            <a:off x="359859" y="701150"/>
            <a:ext cx="7920000" cy="558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433636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979712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635896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364088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7092280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8676456" y="693368"/>
            <a:ext cx="0" cy="5940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779912" y="0"/>
            <a:ext cx="211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Strop koupelna100%</a:t>
            </a:r>
            <a:endParaRPr lang="cs-CZ" dirty="0"/>
          </a:p>
        </p:txBody>
      </p:sp>
      <p:sp>
        <p:nvSpPr>
          <p:cNvPr id="21" name="Obdélník 20"/>
          <p:cNvSpPr>
            <a:spLocks/>
          </p:cNvSpPr>
          <p:nvPr/>
        </p:nvSpPr>
        <p:spPr>
          <a:xfrm>
            <a:off x="352103" y="693368"/>
            <a:ext cx="8388000" cy="6048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29444" y="761432"/>
            <a:ext cx="6624736" cy="22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Dřevotřísková deska DTD P3 4 PD 19 x 625 x 2050 mm broušená</a:t>
            </a:r>
            <a:endParaRPr lang="cs-CZ" dirty="0"/>
          </a:p>
        </p:txBody>
      </p:sp>
      <p:cxnSp>
        <p:nvCxnSpPr>
          <p:cNvPr id="24" name="Přímá spojovací čára 23"/>
          <p:cNvCxnSpPr/>
          <p:nvPr/>
        </p:nvCxnSpPr>
        <p:spPr>
          <a:xfrm rot="-5400000" flipH="1">
            <a:off x="-2556464" y="3693649"/>
            <a:ext cx="5904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6200000" flipH="1">
            <a:off x="6869031" y="4833384"/>
            <a:ext cx="367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352103" y="6698607"/>
            <a:ext cx="8388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360464" y="736801"/>
            <a:ext cx="8388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979712" y="2996952"/>
            <a:ext cx="6696744" cy="22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Dřevotřísková deska DTD P3 4 PD 19 x 625 x 2050 mm broušená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39552" y="6237312"/>
            <a:ext cx="17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 rot="16200000">
            <a:off x="7571820" y="1629472"/>
            <a:ext cx="17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cxnSp>
        <p:nvCxnSpPr>
          <p:cNvPr id="31" name="Přímá spojovací šipka 30"/>
          <p:cNvCxnSpPr/>
          <p:nvPr/>
        </p:nvCxnSpPr>
        <p:spPr>
          <a:xfrm>
            <a:off x="323528" y="549352"/>
            <a:ext cx="846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843808" y="2606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414586" y="6525360"/>
            <a:ext cx="8100000" cy="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-5400000">
            <a:off x="6930440" y="4759862"/>
            <a:ext cx="3348000" cy="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 rot="16200000">
            <a:off x="8532440" y="6525344"/>
            <a:ext cx="144000" cy="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 rot="16200000">
            <a:off x="8532440" y="2996952"/>
            <a:ext cx="144000" cy="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materiál</a:t>
            </a:r>
            <a:endParaRPr lang="cs-CZ" sz="2400" dirty="0"/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395536" y="908720"/>
            <a:ext cx="3600400" cy="0"/>
          </a:xfrm>
          <a:prstGeom prst="line">
            <a:avLst/>
          </a:prstGeom>
          <a:ln w="889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932040" y="764704"/>
            <a:ext cx="343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Broušená prkna š x </a:t>
            </a:r>
            <a:r>
              <a:rPr lang="cs-CZ" dirty="0" err="1" smtClean="0"/>
              <a:t>tl</a:t>
            </a:r>
            <a:r>
              <a:rPr lang="cs-CZ" dirty="0" smtClean="0"/>
              <a:t>.  Cca195x18 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2060848"/>
            <a:ext cx="48965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Dřevotřísková deska DTD P3 4 PD 19 x 625 x 2050 mm broušená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2303536" y="2241080"/>
            <a:ext cx="0" cy="3816000"/>
          </a:xfrm>
          <a:prstGeom prst="line">
            <a:avLst/>
          </a:prstGeom>
          <a:ln w="2095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932040" y="4005064"/>
            <a:ext cx="153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Trámy 8x10cm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11560" y="4941168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Ytong</a:t>
            </a:r>
            <a:r>
              <a:rPr lang="cs-CZ" dirty="0" smtClean="0"/>
              <a:t> š = 125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flipH="1">
            <a:off x="395536" y="1556792"/>
            <a:ext cx="3852000" cy="0"/>
          </a:xfrm>
          <a:prstGeom prst="line">
            <a:avLst/>
          </a:prstGeom>
          <a:ln w="1238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580112" y="6309320"/>
            <a:ext cx="23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hranol k zábradlí </a:t>
            </a:r>
            <a:r>
              <a:rPr lang="cs-CZ" dirty="0" smtClean="0"/>
              <a:t>40x40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4586" y="6381328"/>
            <a:ext cx="3816000" cy="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932040" y="1331476"/>
            <a:ext cx="342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Broušená prkna š x </a:t>
            </a:r>
            <a:r>
              <a:rPr lang="cs-CZ" dirty="0" err="1" smtClean="0"/>
              <a:t>tl</a:t>
            </a:r>
            <a:r>
              <a:rPr lang="cs-CZ" dirty="0" smtClean="0"/>
              <a:t>.  Cca190x26 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3888" y="0"/>
            <a:ext cx="1800200" cy="445442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schody</a:t>
            </a:r>
            <a:endParaRPr lang="cs-CZ" sz="2800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569548" y="1002456"/>
            <a:ext cx="6538939" cy="483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30460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906937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274321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701157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6127994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7435927" y="995712"/>
            <a:ext cx="0" cy="5148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>
            <a:spLocks/>
          </p:cNvSpPr>
          <p:nvPr/>
        </p:nvSpPr>
        <p:spPr>
          <a:xfrm>
            <a:off x="563144" y="995712"/>
            <a:ext cx="6925331" cy="5241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26999" y="1054701"/>
            <a:ext cx="5469539" cy="193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Dřevotřísková deska DTD P3 4 PD 19 x 625 x 2050 mm broušená</a:t>
            </a:r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 rot="16200000" flipH="1">
            <a:off x="-1959396" y="3595956"/>
            <a:ext cx="51168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6200000" flipH="1">
            <a:off x="5868319" y="4583726"/>
            <a:ext cx="31824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563143" y="6200252"/>
            <a:ext cx="835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H="1">
            <a:off x="570047" y="1033354"/>
            <a:ext cx="6925331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1906937" y="3034998"/>
            <a:ext cx="5528990" cy="193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Dřevotřísková deska DTD P3 4 PD 19 x 625 x 2050 mm broušená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17907" y="5800463"/>
            <a:ext cx="1415538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6488729" y="1814581"/>
            <a:ext cx="1485907" cy="30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539552" y="870898"/>
            <a:ext cx="8388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067944" y="4046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280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14732" y="6050105"/>
            <a:ext cx="6687551" cy="124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 rot="16200000">
            <a:off x="5925669" y="4522962"/>
            <a:ext cx="29016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 rot="16200000">
            <a:off x="7314069" y="6053046"/>
            <a:ext cx="1248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 rot="16200000">
            <a:off x="7314069" y="2995107"/>
            <a:ext cx="1248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8" name="Skupina 57"/>
          <p:cNvGrpSpPr/>
          <p:nvPr/>
        </p:nvGrpSpPr>
        <p:grpSpPr>
          <a:xfrm>
            <a:off x="7539186" y="999778"/>
            <a:ext cx="1224136" cy="5220000"/>
            <a:chOff x="7539186" y="1071786"/>
            <a:chExt cx="1224136" cy="5021510"/>
          </a:xfrm>
        </p:grpSpPr>
        <p:sp>
          <p:nvSpPr>
            <p:cNvPr id="40" name="Obdélník 39"/>
            <p:cNvSpPr/>
            <p:nvPr/>
          </p:nvSpPr>
          <p:spPr>
            <a:xfrm>
              <a:off x="7611314" y="3797806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7611194" y="4379902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7611194" y="5489073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7611314" y="2646391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7611194" y="4952067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7611194" y="3225640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bdélník 45"/>
            <p:cNvSpPr/>
            <p:nvPr/>
          </p:nvSpPr>
          <p:spPr>
            <a:xfrm>
              <a:off x="7611314" y="205946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Zaoblený obdélník 46"/>
            <p:cNvSpPr>
              <a:spLocks/>
            </p:cNvSpPr>
            <p:nvPr/>
          </p:nvSpPr>
          <p:spPr>
            <a:xfrm>
              <a:off x="8691314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Zaoblený obdélník 47"/>
            <p:cNvSpPr>
              <a:spLocks/>
            </p:cNvSpPr>
            <p:nvPr/>
          </p:nvSpPr>
          <p:spPr>
            <a:xfrm>
              <a:off x="7539186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7628280" y="149660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51" name="Přímá spojovací čára 50"/>
          <p:cNvCxnSpPr/>
          <p:nvPr/>
        </p:nvCxnSpPr>
        <p:spPr>
          <a:xfrm rot="16200000" flipH="1">
            <a:off x="6300480" y="3644502"/>
            <a:ext cx="5184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élník s jedním zakulaceným rohem 54"/>
          <p:cNvSpPr/>
          <p:nvPr/>
        </p:nvSpPr>
        <p:spPr>
          <a:xfrm>
            <a:off x="8791896" y="1052736"/>
            <a:ext cx="72000" cy="432048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s jedním zakulaceným rohem 55"/>
          <p:cNvSpPr/>
          <p:nvPr/>
        </p:nvSpPr>
        <p:spPr>
          <a:xfrm>
            <a:off x="8782380" y="3068960"/>
            <a:ext cx="72000" cy="432048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s jedním zakulaceným rohem 56"/>
          <p:cNvSpPr/>
          <p:nvPr/>
        </p:nvSpPr>
        <p:spPr>
          <a:xfrm>
            <a:off x="8777039" y="5699348"/>
            <a:ext cx="72000" cy="432048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délník 47"/>
          <p:cNvSpPr/>
          <p:nvPr/>
        </p:nvSpPr>
        <p:spPr>
          <a:xfrm>
            <a:off x="611560" y="630213"/>
            <a:ext cx="6696000" cy="4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Zadní prkno na stěně</a:t>
            </a:r>
            <a:endParaRPr lang="cs-CZ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558602" y="1844824"/>
            <a:ext cx="6538939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>
            <a:spLocks/>
          </p:cNvSpPr>
          <p:nvPr/>
        </p:nvSpPr>
        <p:spPr>
          <a:xfrm>
            <a:off x="563144" y="1844824"/>
            <a:ext cx="6925331" cy="43924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 rot="16200000" flipH="1">
            <a:off x="343652" y="1368269"/>
            <a:ext cx="468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16200000" flipH="1">
            <a:off x="7219370" y="1592768"/>
            <a:ext cx="504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539552" y="6669360"/>
            <a:ext cx="835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573460" y="1609750"/>
            <a:ext cx="6840000" cy="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17907" y="5800463"/>
            <a:ext cx="1415538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 rot="16200000">
            <a:off x="6573799" y="3515433"/>
            <a:ext cx="1485907" cy="30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539552" y="548680"/>
            <a:ext cx="69847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347864" y="1886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611560" y="620688"/>
            <a:ext cx="6687551" cy="124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 rot="16200000">
            <a:off x="6935749" y="1120277"/>
            <a:ext cx="8640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 rot="16200000">
            <a:off x="7305349" y="623643"/>
            <a:ext cx="1248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Skupina 25"/>
          <p:cNvGrpSpPr/>
          <p:nvPr/>
        </p:nvGrpSpPr>
        <p:grpSpPr>
          <a:xfrm>
            <a:off x="7510611" y="1593312"/>
            <a:ext cx="1224136" cy="4644000"/>
            <a:chOff x="7539186" y="1071786"/>
            <a:chExt cx="1224136" cy="5021510"/>
          </a:xfrm>
        </p:grpSpPr>
        <p:sp>
          <p:nvSpPr>
            <p:cNvPr id="27" name="Obdélník 26"/>
            <p:cNvSpPr/>
            <p:nvPr/>
          </p:nvSpPr>
          <p:spPr>
            <a:xfrm>
              <a:off x="7611314" y="3797806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7611194" y="4379902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7611194" y="5489073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7611314" y="2646391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7611194" y="4952067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7611194" y="3225640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7611314" y="205946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Zaoblený obdélník 33"/>
            <p:cNvSpPr>
              <a:spLocks/>
            </p:cNvSpPr>
            <p:nvPr/>
          </p:nvSpPr>
          <p:spPr>
            <a:xfrm>
              <a:off x="8691314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Zaoblený obdélník 34"/>
            <p:cNvSpPr>
              <a:spLocks/>
            </p:cNvSpPr>
            <p:nvPr/>
          </p:nvSpPr>
          <p:spPr>
            <a:xfrm>
              <a:off x="7539186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7628280" y="149660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9" name="Obdélník s jedním zakulaceným rohem 38"/>
          <p:cNvSpPr/>
          <p:nvPr/>
        </p:nvSpPr>
        <p:spPr>
          <a:xfrm>
            <a:off x="8748464" y="1593312"/>
            <a:ext cx="72000" cy="4644000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s jedním zakulaceným rohem 40"/>
          <p:cNvSpPr/>
          <p:nvPr/>
        </p:nvSpPr>
        <p:spPr>
          <a:xfrm>
            <a:off x="558602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s jedním zakulaceným rohem 41"/>
          <p:cNvSpPr/>
          <p:nvPr/>
        </p:nvSpPr>
        <p:spPr>
          <a:xfrm>
            <a:off x="2123728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s jedním zakulaceným rohem 42"/>
          <p:cNvSpPr/>
          <p:nvPr/>
        </p:nvSpPr>
        <p:spPr>
          <a:xfrm>
            <a:off x="3851920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s jedním zakulaceným rohem 43"/>
          <p:cNvSpPr/>
          <p:nvPr/>
        </p:nvSpPr>
        <p:spPr>
          <a:xfrm>
            <a:off x="5580112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s jedním zakulaceným rohem 44"/>
          <p:cNvSpPr/>
          <p:nvPr/>
        </p:nvSpPr>
        <p:spPr>
          <a:xfrm>
            <a:off x="7270204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ovací čára 45"/>
          <p:cNvCxnSpPr/>
          <p:nvPr/>
        </p:nvCxnSpPr>
        <p:spPr>
          <a:xfrm rot="16200000" flipH="1">
            <a:off x="7219370" y="872688"/>
            <a:ext cx="504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16200000" flipH="1">
            <a:off x="343652" y="849356"/>
            <a:ext cx="468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611560" y="1124744"/>
            <a:ext cx="6696000" cy="4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Zadní prkno na stěně</a:t>
            </a:r>
            <a:endParaRPr lang="cs-CZ" dirty="0"/>
          </a:p>
        </p:txBody>
      </p:sp>
      <p:cxnSp>
        <p:nvCxnSpPr>
          <p:cNvPr id="52" name="Přímá spojovací čára 51"/>
          <p:cNvCxnSpPr/>
          <p:nvPr/>
        </p:nvCxnSpPr>
        <p:spPr>
          <a:xfrm rot="16200000" flipH="1">
            <a:off x="8732572" y="1718768"/>
            <a:ext cx="25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>
            <a:off x="3275856" y="2348880"/>
            <a:ext cx="3744416" cy="0"/>
          </a:xfrm>
          <a:prstGeom prst="line">
            <a:avLst/>
          </a:prstGeom>
          <a:ln w="1238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5" name="Obdélník 54"/>
          <p:cNvSpPr/>
          <p:nvPr/>
        </p:nvSpPr>
        <p:spPr>
          <a:xfrm>
            <a:off x="5220072" y="2348880"/>
            <a:ext cx="158417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Dveřní otvor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3563888" y="2348880"/>
            <a:ext cx="1728192" cy="3888432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Posuvné dveře</a:t>
            </a:r>
            <a:endParaRPr lang="cs-CZ" dirty="0"/>
          </a:p>
        </p:txBody>
      </p:sp>
      <p:sp>
        <p:nvSpPr>
          <p:cNvPr id="57" name="Čárový popisek 2 56"/>
          <p:cNvSpPr/>
          <p:nvPr/>
        </p:nvSpPr>
        <p:spPr>
          <a:xfrm>
            <a:off x="755576" y="2708920"/>
            <a:ext cx="936104" cy="432048"/>
          </a:xfrm>
          <a:prstGeom prst="borderCallout2">
            <a:avLst>
              <a:gd name="adj1" fmla="val -14319"/>
              <a:gd name="adj2" fmla="val 34403"/>
              <a:gd name="adj3" fmla="val -65025"/>
              <a:gd name="adj4" fmla="val 65752"/>
              <a:gd name="adj5" fmla="val -183721"/>
              <a:gd name="adj6" fmla="val -3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trámky</a:t>
            </a:r>
            <a:endParaRPr lang="cs-CZ" dirty="0"/>
          </a:p>
        </p:txBody>
      </p:sp>
      <p:sp>
        <p:nvSpPr>
          <p:cNvPr id="58" name="Čárový popisek 2 57"/>
          <p:cNvSpPr/>
          <p:nvPr/>
        </p:nvSpPr>
        <p:spPr>
          <a:xfrm>
            <a:off x="1979712" y="2348880"/>
            <a:ext cx="936104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8289"/>
              <a:gd name="adj6" fmla="val -61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DTD desky</a:t>
            </a:r>
            <a:endParaRPr lang="cs-CZ" dirty="0"/>
          </a:p>
        </p:txBody>
      </p:sp>
      <p:cxnSp>
        <p:nvCxnSpPr>
          <p:cNvPr id="60" name="Přímá spojovací šipka 59"/>
          <p:cNvCxnSpPr/>
          <p:nvPr/>
        </p:nvCxnSpPr>
        <p:spPr>
          <a:xfrm>
            <a:off x="395536" y="1844824"/>
            <a:ext cx="0" cy="43924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 rot="16200000">
            <a:off x="-47700" y="35121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07504" y="116632"/>
            <a:ext cx="91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zábradlí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630213"/>
            <a:ext cx="6696000" cy="4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Zadní prkno na stěně</a:t>
            </a:r>
            <a:endParaRPr lang="cs-CZ" dirty="0"/>
          </a:p>
        </p:txBody>
      </p:sp>
      <p:sp>
        <p:nvSpPr>
          <p:cNvPr id="6" name="Obdélník 5"/>
          <p:cNvSpPr>
            <a:spLocks/>
          </p:cNvSpPr>
          <p:nvPr/>
        </p:nvSpPr>
        <p:spPr>
          <a:xfrm>
            <a:off x="558602" y="1844824"/>
            <a:ext cx="6538939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>
            <a:spLocks/>
          </p:cNvSpPr>
          <p:nvPr/>
        </p:nvSpPr>
        <p:spPr>
          <a:xfrm>
            <a:off x="563144" y="1844824"/>
            <a:ext cx="6925331" cy="43924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 rot="16200000" flipH="1">
            <a:off x="343652" y="1368269"/>
            <a:ext cx="468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6200000" flipH="1">
            <a:off x="7219370" y="1592768"/>
            <a:ext cx="504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539552" y="6669360"/>
            <a:ext cx="835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573460" y="1609750"/>
            <a:ext cx="6840000" cy="0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17907" y="5800463"/>
            <a:ext cx="1415538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 rot="16200000">
            <a:off x="6573799" y="3515433"/>
            <a:ext cx="1485907" cy="30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 </a:t>
            </a:r>
            <a:r>
              <a:rPr lang="cs-CZ" dirty="0" err="1" smtClean="0"/>
              <a:t>Ytong</a:t>
            </a:r>
            <a:r>
              <a:rPr lang="cs-CZ" dirty="0" smtClean="0"/>
              <a:t> tl.125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539552" y="476672"/>
            <a:ext cx="69847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347864" y="1886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11560" y="620688"/>
            <a:ext cx="6687551" cy="124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 rot="16200000">
            <a:off x="6935749" y="1120277"/>
            <a:ext cx="8640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 rot="16200000">
            <a:off x="7305349" y="623643"/>
            <a:ext cx="124800" cy="1188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7510611" y="1593312"/>
            <a:ext cx="1224136" cy="4644000"/>
            <a:chOff x="7539186" y="1071786"/>
            <a:chExt cx="1224136" cy="5021510"/>
          </a:xfrm>
        </p:grpSpPr>
        <p:sp>
          <p:nvSpPr>
            <p:cNvPr id="21" name="Obdélník 20"/>
            <p:cNvSpPr/>
            <p:nvPr/>
          </p:nvSpPr>
          <p:spPr>
            <a:xfrm>
              <a:off x="7611314" y="3797806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7611194" y="4379902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7611194" y="5489073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7611314" y="2646391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611194" y="4952067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7611194" y="3225640"/>
              <a:ext cx="1080000" cy="595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7611314" y="205946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Zaoblený obdélník 27"/>
            <p:cNvSpPr>
              <a:spLocks/>
            </p:cNvSpPr>
            <p:nvPr/>
          </p:nvSpPr>
          <p:spPr>
            <a:xfrm>
              <a:off x="8691314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Zaoblený obdélník 28"/>
            <p:cNvSpPr>
              <a:spLocks/>
            </p:cNvSpPr>
            <p:nvPr/>
          </p:nvSpPr>
          <p:spPr>
            <a:xfrm>
              <a:off x="7539186" y="1071786"/>
              <a:ext cx="72008" cy="50215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7628280" y="1496609"/>
              <a:ext cx="1080000" cy="65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1" name="Obdélník s jedním zakulaceným rohem 30"/>
          <p:cNvSpPr/>
          <p:nvPr/>
        </p:nvSpPr>
        <p:spPr>
          <a:xfrm>
            <a:off x="8748464" y="1593312"/>
            <a:ext cx="72000" cy="4644000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s jedním zakulaceným rohem 31"/>
          <p:cNvSpPr/>
          <p:nvPr/>
        </p:nvSpPr>
        <p:spPr>
          <a:xfrm>
            <a:off x="558602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s jedním zakulaceným rohem 32"/>
          <p:cNvSpPr/>
          <p:nvPr/>
        </p:nvSpPr>
        <p:spPr>
          <a:xfrm>
            <a:off x="1907704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s jedním zakulaceným rohem 33"/>
          <p:cNvSpPr/>
          <p:nvPr/>
        </p:nvSpPr>
        <p:spPr>
          <a:xfrm>
            <a:off x="3563888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s jedním zakulaceným rohem 34"/>
          <p:cNvSpPr/>
          <p:nvPr/>
        </p:nvSpPr>
        <p:spPr>
          <a:xfrm>
            <a:off x="5580112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s jedním zakulaceným rohem 35"/>
          <p:cNvSpPr/>
          <p:nvPr/>
        </p:nvSpPr>
        <p:spPr>
          <a:xfrm>
            <a:off x="7270204" y="1628824"/>
            <a:ext cx="144016" cy="216000"/>
          </a:xfrm>
          <a:prstGeom prst="round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ovací čára 36"/>
          <p:cNvCxnSpPr/>
          <p:nvPr/>
        </p:nvCxnSpPr>
        <p:spPr>
          <a:xfrm rot="16200000" flipH="1">
            <a:off x="7219370" y="872688"/>
            <a:ext cx="504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16200000" flipH="1">
            <a:off x="343652" y="849356"/>
            <a:ext cx="468000" cy="0"/>
          </a:xfrm>
          <a:prstGeom prst="line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611560" y="1124744"/>
            <a:ext cx="6696000" cy="4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Zadní prkno na stěně</a:t>
            </a:r>
            <a:endParaRPr lang="cs-CZ" dirty="0"/>
          </a:p>
        </p:txBody>
      </p:sp>
      <p:cxnSp>
        <p:nvCxnSpPr>
          <p:cNvPr id="40" name="Přímá spojovací čára 39"/>
          <p:cNvCxnSpPr/>
          <p:nvPr/>
        </p:nvCxnSpPr>
        <p:spPr>
          <a:xfrm rot="16200000" flipH="1">
            <a:off x="8732572" y="1718768"/>
            <a:ext cx="25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var L 3"/>
          <p:cNvSpPr/>
          <p:nvPr/>
        </p:nvSpPr>
        <p:spPr>
          <a:xfrm>
            <a:off x="563935" y="1340768"/>
            <a:ext cx="8316000" cy="504056"/>
          </a:xfrm>
          <a:prstGeom prst="corner">
            <a:avLst>
              <a:gd name="adj1" fmla="val 50945"/>
              <a:gd name="adj2" fmla="val 1377259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Přední prkno zábradlí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568126" y="620688"/>
            <a:ext cx="6884193" cy="46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Přední prkno zábradlí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1403648" y="1105694"/>
            <a:ext cx="216000" cy="216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3563888" y="1100361"/>
            <a:ext cx="216000" cy="216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6084192" y="1105718"/>
            <a:ext cx="216000" cy="216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47" name="Přímá spojovací čára 46"/>
          <p:cNvCxnSpPr/>
          <p:nvPr/>
        </p:nvCxnSpPr>
        <p:spPr>
          <a:xfrm>
            <a:off x="3275856" y="2348880"/>
            <a:ext cx="3744416" cy="0"/>
          </a:xfrm>
          <a:prstGeom prst="line">
            <a:avLst/>
          </a:prstGeom>
          <a:ln w="1238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Obdélník 47"/>
          <p:cNvSpPr/>
          <p:nvPr/>
        </p:nvSpPr>
        <p:spPr>
          <a:xfrm>
            <a:off x="5220072" y="2348880"/>
            <a:ext cx="158417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Dveřní otvor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3563888" y="2348880"/>
            <a:ext cx="1728192" cy="3888432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Posuvné dveře</a:t>
            </a:r>
            <a:endParaRPr lang="cs-CZ" dirty="0"/>
          </a:p>
        </p:txBody>
      </p:sp>
      <p:cxnSp>
        <p:nvCxnSpPr>
          <p:cNvPr id="49" name="Přímá spojovací šipka 48"/>
          <p:cNvCxnSpPr/>
          <p:nvPr/>
        </p:nvCxnSpPr>
        <p:spPr>
          <a:xfrm>
            <a:off x="179512" y="1844824"/>
            <a:ext cx="0" cy="43924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 rot="16200000">
            <a:off x="96316" y="35121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07504" y="116632"/>
            <a:ext cx="91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zábradlí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+mn-lt"/>
              </a:rPr>
              <a:t>Předsíň</a:t>
            </a:r>
            <a:endParaRPr lang="cs-CZ" sz="2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63688" y="2564904"/>
            <a:ext cx="6480000" cy="275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835696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3059832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355976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5724128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6948264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8172400" y="2564904"/>
            <a:ext cx="0" cy="2771752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1735113" y="2348880"/>
            <a:ext cx="65527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427984" y="20608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360</a:t>
            </a:r>
            <a:endParaRPr lang="cs-CZ" dirty="0"/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1403648" y="2564904"/>
            <a:ext cx="0" cy="27363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16200000">
            <a:off x="960412" y="387223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153</a:t>
            </a:r>
            <a:endParaRPr lang="cs-CZ" dirty="0"/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1924774" y="3140968"/>
            <a:ext cx="1044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195736" y="27809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62,4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91680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1754163" y="53012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935138" y="53012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rot="-5400000">
            <a:off x="7559342" y="3051016"/>
            <a:ext cx="0" cy="1044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6200000">
            <a:off x="7561322" y="4707200"/>
            <a:ext cx="0" cy="1044000"/>
          </a:xfrm>
          <a:prstGeom prst="line">
            <a:avLst/>
          </a:prstGeom>
          <a:ln w="177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120855" y="400506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Půdní schody</a:t>
            </a:r>
            <a:endParaRPr lang="cs-CZ" dirty="0"/>
          </a:p>
        </p:txBody>
      </p:sp>
      <p:sp>
        <p:nvSpPr>
          <p:cNvPr id="32" name="Prstenec 31"/>
          <p:cNvSpPr/>
          <p:nvPr/>
        </p:nvSpPr>
        <p:spPr>
          <a:xfrm>
            <a:off x="3563888" y="3717032"/>
            <a:ext cx="288032" cy="288032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Prstenec 32"/>
          <p:cNvSpPr/>
          <p:nvPr/>
        </p:nvSpPr>
        <p:spPr>
          <a:xfrm>
            <a:off x="4860032" y="3717032"/>
            <a:ext cx="288032" cy="288032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Prstenec 33"/>
          <p:cNvSpPr/>
          <p:nvPr/>
        </p:nvSpPr>
        <p:spPr>
          <a:xfrm>
            <a:off x="6218659" y="3717032"/>
            <a:ext cx="288032" cy="288032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Čárový popisek 2 34"/>
          <p:cNvSpPr/>
          <p:nvPr/>
        </p:nvSpPr>
        <p:spPr>
          <a:xfrm>
            <a:off x="899592" y="908720"/>
            <a:ext cx="2160240" cy="936104"/>
          </a:xfrm>
          <a:prstGeom prst="borderCallout2">
            <a:avLst>
              <a:gd name="adj1" fmla="val 72678"/>
              <a:gd name="adj2" fmla="val 105187"/>
              <a:gd name="adj3" fmla="val 111345"/>
              <a:gd name="adj4" fmla="val 124157"/>
              <a:gd name="adj5" fmla="val 284460"/>
              <a:gd name="adj6" fmla="val 130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Přisazená svítidla zespodu na palubkách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 rot="16200000">
            <a:off x="844296" y="3988352"/>
            <a:ext cx="148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Vstup do bytu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174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materiál</vt:lpstr>
      <vt:lpstr>schody</vt:lpstr>
      <vt:lpstr>Snímek 4</vt:lpstr>
      <vt:lpstr>Snímek 5</vt:lpstr>
      <vt:lpstr>Předsíň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projectmanager</dc:creator>
  <cp:lastModifiedBy>projectmanager</cp:lastModifiedBy>
  <cp:revision>49</cp:revision>
  <dcterms:created xsi:type="dcterms:W3CDTF">2020-07-22T14:34:21Z</dcterms:created>
  <dcterms:modified xsi:type="dcterms:W3CDTF">2020-07-24T14:00:31Z</dcterms:modified>
</cp:coreProperties>
</file>