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9AA1"/>
    <a:srgbClr val="B49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30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7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6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00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88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1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20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8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32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15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02AC-440B-440B-AB2A-91D24012601D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53461-A8F4-424C-AD7A-4CD50EFA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1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114800" y="1920240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2,7m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744582" y="4408714"/>
            <a:ext cx="6596744" cy="1175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2299062" y="3984171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2,2m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123611" y="4894106"/>
            <a:ext cx="212924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Výměna kolejniček a pojezdů</a:t>
            </a:r>
          </a:p>
          <a:p>
            <a:pPr algn="ctr"/>
            <a:r>
              <a:rPr lang="cs-CZ" dirty="0" smtClean="0"/>
              <a:t>Ve všech šuplíkách</a:t>
            </a:r>
            <a:endParaRPr lang="cs-CZ" dirty="0"/>
          </a:p>
        </p:txBody>
      </p:sp>
      <p:cxnSp>
        <p:nvCxnSpPr>
          <p:cNvPr id="15" name="Přímá spojnice se šipkou 14"/>
          <p:cNvCxnSpPr>
            <a:stCxn id="13" idx="1"/>
          </p:cNvCxnSpPr>
          <p:nvPr/>
        </p:nvCxnSpPr>
        <p:spPr>
          <a:xfrm flipH="1" flipV="1">
            <a:off x="6601098" y="4794067"/>
            <a:ext cx="522513" cy="561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3" idx="1"/>
          </p:cNvCxnSpPr>
          <p:nvPr/>
        </p:nvCxnSpPr>
        <p:spPr>
          <a:xfrm flipH="1" flipV="1">
            <a:off x="6548846" y="5232286"/>
            <a:ext cx="574765" cy="123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3" idx="1"/>
          </p:cNvCxnSpPr>
          <p:nvPr/>
        </p:nvCxnSpPr>
        <p:spPr>
          <a:xfrm flipH="1">
            <a:off x="6679474" y="5355771"/>
            <a:ext cx="444137" cy="2618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3" idx="1"/>
          </p:cNvCxnSpPr>
          <p:nvPr/>
        </p:nvCxnSpPr>
        <p:spPr>
          <a:xfrm flipH="1">
            <a:off x="6679474" y="5355771"/>
            <a:ext cx="444137" cy="771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/>
          <p:cNvGrpSpPr/>
          <p:nvPr/>
        </p:nvGrpSpPr>
        <p:grpSpPr>
          <a:xfrm>
            <a:off x="1031964" y="976448"/>
            <a:ext cx="1672046" cy="640080"/>
            <a:chOff x="1005840" y="2011680"/>
            <a:chExt cx="1672046" cy="640080"/>
          </a:xfrm>
        </p:grpSpPr>
        <p:sp>
          <p:nvSpPr>
            <p:cNvPr id="25" name="Obdélník 24"/>
            <p:cNvSpPr/>
            <p:nvPr/>
          </p:nvSpPr>
          <p:spPr>
            <a:xfrm>
              <a:off x="1005840" y="2011680"/>
              <a:ext cx="1672046" cy="640080"/>
            </a:xfrm>
            <a:prstGeom prst="rect">
              <a:avLst/>
            </a:prstGeom>
            <a:ln w="476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547948" y="2408923"/>
              <a:ext cx="587829" cy="653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7" name="Obdélník 26"/>
          <p:cNvSpPr/>
          <p:nvPr/>
        </p:nvSpPr>
        <p:spPr>
          <a:xfrm>
            <a:off x="1005840" y="1642654"/>
            <a:ext cx="1672046" cy="1038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Mikrovlná</a:t>
            </a:r>
            <a:r>
              <a:rPr lang="cs-CZ" dirty="0" smtClean="0"/>
              <a:t> trouba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005840" y="2495006"/>
            <a:ext cx="7824651" cy="2612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3409406" y="4526280"/>
            <a:ext cx="0" cy="21880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3526972" y="5208814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0,85m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2677886" y="6505303"/>
            <a:ext cx="4663440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Spodní deska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779622" y="3044513"/>
            <a:ext cx="212924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Dřez s menším odkapávačem</a:t>
            </a:r>
            <a:endParaRPr lang="cs-CZ" dirty="0"/>
          </a:p>
        </p:txBody>
      </p:sp>
      <p:cxnSp>
        <p:nvCxnSpPr>
          <p:cNvPr id="23" name="Přímá spojnice se šipkou 22"/>
          <p:cNvCxnSpPr>
            <a:stCxn id="21" idx="1"/>
          </p:cNvCxnSpPr>
          <p:nvPr/>
        </p:nvCxnSpPr>
        <p:spPr>
          <a:xfrm flipH="1">
            <a:off x="4794067" y="3367679"/>
            <a:ext cx="1985555" cy="825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4258491" y="4083318"/>
            <a:ext cx="535576" cy="325396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64224" y="1768205"/>
            <a:ext cx="2468511" cy="250720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9287692" y="393340"/>
            <a:ext cx="29043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Kompletní výměna všech dvířek </a:t>
            </a:r>
            <a:r>
              <a:rPr lang="cs-CZ" i="1" dirty="0" smtClean="0"/>
              <a:t>(Tmavší dekor s podobným  „3D“ efektem)</a:t>
            </a:r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/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/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/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/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/>
          </a:p>
          <a:p>
            <a:pPr marL="285750" indent="-285750">
              <a:buFontTx/>
              <a:buChar char="-"/>
            </a:pPr>
            <a:endParaRPr lang="cs-CZ" i="1" dirty="0" smtClean="0"/>
          </a:p>
          <a:p>
            <a:pPr marL="285750" indent="-285750">
              <a:buFontTx/>
              <a:buChar char="-"/>
            </a:pPr>
            <a:endParaRPr lang="cs-CZ" i="1" dirty="0"/>
          </a:p>
          <a:p>
            <a:pPr marL="285750" indent="-285750">
              <a:buFontTx/>
              <a:buChar char="-"/>
            </a:pPr>
            <a:r>
              <a:rPr lang="cs-CZ" i="1" dirty="0" smtClean="0"/>
              <a:t>Korpus zachovat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Komfortní dovírání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Výměna pracovní desky</a:t>
            </a:r>
          </a:p>
        </p:txBody>
      </p:sp>
    </p:spTree>
    <p:extLst>
      <p:ext uri="{BB962C8B-B14F-4D97-AF65-F5344CB8AC3E}">
        <p14:creationId xmlns:p14="http://schemas.microsoft.com/office/powerpoint/2010/main" val="42678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63" y="0"/>
            <a:ext cx="9144000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913705" y="3606937"/>
            <a:ext cx="1763486" cy="2364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Skříňka na odpadkový koš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721841" y="3580811"/>
            <a:ext cx="2763863" cy="639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</a:p>
          <a:p>
            <a:pPr algn="ctr"/>
            <a:r>
              <a:rPr lang="cs-CZ" dirty="0" smtClean="0"/>
              <a:t>Příborník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678061" y="4167152"/>
            <a:ext cx="2763863" cy="639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691123" y="4745959"/>
            <a:ext cx="2763863" cy="639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691123" y="5356242"/>
            <a:ext cx="2763863" cy="639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85704" y="3580811"/>
            <a:ext cx="1763486" cy="2364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913017" y="3722914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778272" y="3783972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766077" y="4407263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4766076" y="5046744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762476" y="5628027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616336" y="3783864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Kosoúhelník 23"/>
          <p:cNvSpPr/>
          <p:nvPr/>
        </p:nvSpPr>
        <p:spPr>
          <a:xfrm>
            <a:off x="1899773" y="2718820"/>
            <a:ext cx="6496376" cy="861992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deska stejná jako na lince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7660568" y="4289471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0,85m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2118648" y="2824073"/>
            <a:ext cx="6201155" cy="4975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3863872" y="2318225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1,5m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1903722" y="5968588"/>
            <a:ext cx="6345468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Spodní deska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9287692" y="393340"/>
            <a:ext cx="290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Pracovní ostrůvek doprostřed kuchyně</a:t>
            </a:r>
            <a:endParaRPr lang="cs-CZ" dirty="0" smtClean="0"/>
          </a:p>
        </p:txBody>
      </p:sp>
      <p:cxnSp>
        <p:nvCxnSpPr>
          <p:cNvPr id="25" name="Přímá spojnice se šipkou 24"/>
          <p:cNvCxnSpPr/>
          <p:nvPr/>
        </p:nvCxnSpPr>
        <p:spPr>
          <a:xfrm flipH="1">
            <a:off x="7511143" y="3606937"/>
            <a:ext cx="31860" cy="268822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8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991394" y="391886"/>
            <a:ext cx="4088674" cy="5747657"/>
          </a:xfrm>
          <a:prstGeom prst="rect">
            <a:avLst/>
          </a:prstGeom>
          <a:solidFill>
            <a:srgbClr val="B499A0"/>
          </a:solidFill>
          <a:ln>
            <a:solidFill>
              <a:srgbClr val="B59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287692" y="393340"/>
            <a:ext cx="29043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Pohled zády od kuchyňské linky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Design a pracovní deska stejná jako na kuchyňskou linku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30379" y="600891"/>
            <a:ext cx="1417324" cy="5538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 rot="5400000">
            <a:off x="2338251" y="3396342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Kosoúhelník 6"/>
          <p:cNvSpPr/>
          <p:nvPr/>
        </p:nvSpPr>
        <p:spPr>
          <a:xfrm>
            <a:off x="2847702" y="3722914"/>
            <a:ext cx="3589890" cy="561703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deska stejná jako na lince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808514" y="4284618"/>
            <a:ext cx="1763486" cy="1854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506685" y="4284617"/>
            <a:ext cx="1763486" cy="1854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 rot="5400000">
            <a:off x="4036421" y="4643845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 rot="5400000">
            <a:off x="4368324" y="4656906"/>
            <a:ext cx="587829" cy="653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Kosoúhelník 11"/>
          <p:cNvSpPr/>
          <p:nvPr/>
        </p:nvSpPr>
        <p:spPr>
          <a:xfrm>
            <a:off x="1430378" y="1515290"/>
            <a:ext cx="1417323" cy="248195"/>
          </a:xfrm>
          <a:prstGeom prst="parallelogram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Police</a:t>
            </a:r>
            <a:endParaRPr lang="cs-CZ" i="1" dirty="0"/>
          </a:p>
        </p:txBody>
      </p:sp>
      <p:sp>
        <p:nvSpPr>
          <p:cNvPr id="13" name="Kosoúhelník 12"/>
          <p:cNvSpPr/>
          <p:nvPr/>
        </p:nvSpPr>
        <p:spPr>
          <a:xfrm>
            <a:off x="1430377" y="2521129"/>
            <a:ext cx="1417323" cy="248195"/>
          </a:xfrm>
          <a:prstGeom prst="parallelogram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smtClean="0"/>
              <a:t>Police</a:t>
            </a:r>
            <a:endParaRPr lang="cs-CZ"/>
          </a:p>
        </p:txBody>
      </p:sp>
      <p:sp>
        <p:nvSpPr>
          <p:cNvPr id="14" name="Kosoúhelník 13"/>
          <p:cNvSpPr/>
          <p:nvPr/>
        </p:nvSpPr>
        <p:spPr>
          <a:xfrm>
            <a:off x="1391191" y="3657595"/>
            <a:ext cx="1417323" cy="248195"/>
          </a:xfrm>
          <a:prstGeom prst="parallelogram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smtClean="0"/>
              <a:t>Police</a:t>
            </a:r>
            <a:endParaRPr lang="cs-CZ"/>
          </a:p>
        </p:txBody>
      </p:sp>
      <p:sp>
        <p:nvSpPr>
          <p:cNvPr id="15" name="Kosoúhelník 14"/>
          <p:cNvSpPr/>
          <p:nvPr/>
        </p:nvSpPr>
        <p:spPr>
          <a:xfrm>
            <a:off x="1423850" y="4859380"/>
            <a:ext cx="1417323" cy="248195"/>
          </a:xfrm>
          <a:prstGeom prst="parallelogram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smtClean="0"/>
              <a:t>Police</a:t>
            </a: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632858" y="627011"/>
            <a:ext cx="42853" cy="54733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372287" y="787177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2,1m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1423847" y="2147666"/>
            <a:ext cx="141549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2852401" y="1810229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0,6m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2808514" y="4750113"/>
            <a:ext cx="3450033" cy="30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6376113" y="4491235"/>
            <a:ext cx="914400" cy="483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1,1m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423847" y="6126481"/>
            <a:ext cx="4834700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Spodní deska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3801177" y="1901664"/>
            <a:ext cx="1656807" cy="1201783"/>
          </a:xfrm>
          <a:prstGeom prst="rect">
            <a:avLst/>
          </a:prstGeom>
          <a:solidFill>
            <a:schemeClr val="bg1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Průhled do obyváku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444" y="123279"/>
            <a:ext cx="4503422" cy="337756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444" y="3840482"/>
            <a:ext cx="2118561" cy="282474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9581" y="3840482"/>
            <a:ext cx="2111285" cy="281504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2764" y="520698"/>
            <a:ext cx="4470220" cy="5960294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9744892" y="520698"/>
            <a:ext cx="2116183" cy="1548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Detail – fixováno montážní pěnou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Vybourat nebo </a:t>
            </a:r>
            <a:r>
              <a:rPr lang="cs-CZ" dirty="0" smtClean="0">
                <a:solidFill>
                  <a:schemeClr val="tx1"/>
                </a:solidFill>
              </a:rPr>
              <a:t>překrýt 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81402" y="5270456"/>
            <a:ext cx="1385551" cy="69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Obložky + dveře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2x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966805" y="1785347"/>
            <a:ext cx="1385551" cy="69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Samotné obložky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2x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445" y="1645920"/>
            <a:ext cx="4271554" cy="320366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4855" y="354692"/>
            <a:ext cx="4339591" cy="5786122"/>
          </a:xfrm>
          <a:prstGeom prst="rect">
            <a:avLst/>
          </a:prstGeom>
        </p:spPr>
      </p:pic>
      <p:sp>
        <p:nvSpPr>
          <p:cNvPr id="4" name="Šipka doprava 3"/>
          <p:cNvSpPr/>
          <p:nvPr/>
        </p:nvSpPr>
        <p:spPr>
          <a:xfrm>
            <a:off x="4689566" y="2638697"/>
            <a:ext cx="209005" cy="15414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43446" y="747032"/>
            <a:ext cx="1385551" cy="69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Obložky + dveře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2x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1291785" y="3801291"/>
            <a:ext cx="863586" cy="130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351063" y="3995397"/>
            <a:ext cx="745030" cy="369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0,6m</a:t>
            </a: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9" name="Přímá spojnice se šipkou 8"/>
          <p:cNvCxnSpPr>
            <a:stCxn id="5" idx="2"/>
          </p:cNvCxnSpPr>
          <p:nvPr/>
        </p:nvCxnSpPr>
        <p:spPr>
          <a:xfrm flipH="1">
            <a:off x="1743446" y="1446302"/>
            <a:ext cx="692776" cy="1192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5" idx="2"/>
          </p:cNvCxnSpPr>
          <p:nvPr/>
        </p:nvCxnSpPr>
        <p:spPr>
          <a:xfrm>
            <a:off x="2436222" y="1446302"/>
            <a:ext cx="842555" cy="1192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222" y="0"/>
            <a:ext cx="5143500" cy="6858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9222" y="0"/>
            <a:ext cx="5143500" cy="6858000"/>
          </a:xfrm>
          <a:prstGeom prst="rect">
            <a:avLst/>
          </a:prstGeom>
        </p:spPr>
      </p:pic>
      <p:sp>
        <p:nvSpPr>
          <p:cNvPr id="4" name="Šipka doprava 3"/>
          <p:cNvSpPr/>
          <p:nvPr/>
        </p:nvSpPr>
        <p:spPr>
          <a:xfrm>
            <a:off x="5603966" y="2429691"/>
            <a:ext cx="418011" cy="15414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 rot="21308020">
            <a:off x="7097486" y="1110339"/>
            <a:ext cx="3418114" cy="40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 rot="5400000">
            <a:off x="4689715" y="4056295"/>
            <a:ext cx="5198459" cy="40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 rot="5400000">
            <a:off x="7571013" y="3882934"/>
            <a:ext cx="5545187" cy="40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008142" y="417601"/>
            <a:ext cx="1385551" cy="1515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Obložky na vnitřní stranu zdi</a:t>
            </a:r>
          </a:p>
          <a:p>
            <a:pPr algn="ctr"/>
            <a:endParaRPr lang="cs-CZ" sz="1400" dirty="0">
              <a:solidFill>
                <a:schemeClr val="tx1"/>
              </a:solidFill>
            </a:endParaRP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Případně včetně nových dveří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121</Words>
  <Application>Microsoft Office PowerPoint</Application>
  <PresentationFormat>Širokoúhlá obrazovka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 250 G6</dc:creator>
  <cp:lastModifiedBy>HP 250 G6</cp:lastModifiedBy>
  <cp:revision>24</cp:revision>
  <dcterms:created xsi:type="dcterms:W3CDTF">2018-01-13T16:12:32Z</dcterms:created>
  <dcterms:modified xsi:type="dcterms:W3CDTF">2018-01-18T16:39:47Z</dcterms:modified>
</cp:coreProperties>
</file>