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317" r:id="rId2"/>
    <p:sldId id="318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62B"/>
    <a:srgbClr val="FFD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420" autoAdjust="0"/>
  </p:normalViewPr>
  <p:slideViewPr>
    <p:cSldViewPr snapToGrid="0" snapToObjects="1" showGuides="1">
      <p:cViewPr>
        <p:scale>
          <a:sx n="99" d="100"/>
          <a:sy n="99" d="100"/>
        </p:scale>
        <p:origin x="-732" y="-480"/>
      </p:cViewPr>
      <p:guideLst>
        <p:guide orient="horz" pos="2212"/>
        <p:guide pos="27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5084A-85C2-7D49-A486-C147863800F3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A692B-631A-8042-ACF1-8E6AA880A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0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3600x450-1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7425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6031" y="3835285"/>
            <a:ext cx="6124855" cy="563690"/>
          </a:xfrm>
        </p:spPr>
        <p:txBody>
          <a:bodyPr anchor="ctr">
            <a:normAutofit/>
          </a:bodyPr>
          <a:lstStyle>
            <a:lvl1pPr algn="r">
              <a:defRPr sz="4000" b="0" i="0" cap="all" spc="-20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GB" noProof="0" dirty="0" smtClean="0"/>
              <a:t>DOLOR MAGANTE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7053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b-headline-small-01-transpar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400"/>
            <a:ext cx="9144000" cy="9144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34650" y="589402"/>
            <a:ext cx="5659043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smtClean="0"/>
              <a:t>DOLOR MAGANTE</a:t>
            </a: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64281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headline-small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1638"/>
            <a:ext cx="9144000" cy="9144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34650" y="589402"/>
            <a:ext cx="5659043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 smtClean="0"/>
              <a:t>DOLOR MAGANTE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297218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b-headline-small-02-transpar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9480"/>
            <a:ext cx="9144000" cy="9144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3103" y="589402"/>
            <a:ext cx="5630393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smtClean="0"/>
              <a:t>DOLOR MAGANTE</a:t>
            </a: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634287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headline-small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750"/>
            <a:ext cx="9144000" cy="9144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3103" y="589402"/>
            <a:ext cx="5630393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 smtClean="0"/>
              <a:t>DOLOR MAGANTE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1993213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b-headline-small-03-transpar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750"/>
            <a:ext cx="9144000" cy="9144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43370" y="606362"/>
            <a:ext cx="5662180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 smtClean="0"/>
              <a:t>DOLOR MAGANTE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813370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headline-small-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750"/>
            <a:ext cx="9144000" cy="9144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35015" y="606362"/>
            <a:ext cx="5670535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 smtClean="0"/>
              <a:t>DOLOR MAGANTE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418555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b-headline-small-01-transparen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4"/>
          <a:stretch/>
        </p:blipFill>
        <p:spPr>
          <a:xfrm>
            <a:off x="-1" y="419100"/>
            <a:ext cx="7482167" cy="9144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18373" y="601732"/>
            <a:ext cx="4017962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smtClean="0"/>
              <a:t>DOLOR MAGANTE</a:t>
            </a: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902737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small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4"/>
          <a:stretch/>
        </p:blipFill>
        <p:spPr>
          <a:xfrm>
            <a:off x="0" y="412750"/>
            <a:ext cx="7482166" cy="9144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18373" y="601732"/>
            <a:ext cx="4017962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 smtClean="0"/>
              <a:t>DOLOR MAGANTE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1691660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small-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4"/>
          <a:stretch/>
        </p:blipFill>
        <p:spPr>
          <a:xfrm>
            <a:off x="-1" y="412750"/>
            <a:ext cx="7481265" cy="9144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01218" y="592730"/>
            <a:ext cx="4034282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 smtClean="0"/>
              <a:t>DOLOR MAGANTE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836378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b-headline-small-02-transparen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4"/>
          <a:stretch/>
        </p:blipFill>
        <p:spPr>
          <a:xfrm>
            <a:off x="-1" y="420688"/>
            <a:ext cx="7481265" cy="9144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01218" y="592730"/>
            <a:ext cx="4034282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 smtClean="0"/>
              <a:t>DOLOR MAGANTE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70959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headline-3600x450-2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7" y="3524158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6031" y="3833202"/>
            <a:ext cx="6124855" cy="563690"/>
          </a:xfrm>
        </p:spPr>
        <p:txBody>
          <a:bodyPr>
            <a:normAutofit/>
          </a:bodyPr>
          <a:lstStyle>
            <a:lvl1pPr algn="r">
              <a:defRPr sz="4000" b="0" i="0" cap="all" spc="-20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GB" noProof="0" dirty="0" smtClean="0"/>
              <a:t>DOLOR MAGANTE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9454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b-headline-small-03-transparen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4"/>
          <a:stretch/>
        </p:blipFill>
        <p:spPr>
          <a:xfrm>
            <a:off x="0" y="420960"/>
            <a:ext cx="7482168" cy="9144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240782" y="582916"/>
            <a:ext cx="3394718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cs-CZ" dirty="0" smtClean="0"/>
              <a:t>DOLOR MAGANTE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81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small-0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4"/>
          <a:stretch/>
        </p:blipFill>
        <p:spPr>
          <a:xfrm>
            <a:off x="-1" y="420688"/>
            <a:ext cx="7481265" cy="9144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240782" y="582916"/>
            <a:ext cx="3394718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cs-CZ" dirty="0" smtClean="0"/>
              <a:t>DOLOR MAGANTE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90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 b="0" i="0">
                <a:latin typeface="Futura Com Bold"/>
                <a:cs typeface="Futura Com Bold"/>
              </a:defRPr>
            </a:lvl1pPr>
          </a:lstStyle>
          <a:p>
            <a:r>
              <a:rPr lang="cs-CZ" dirty="0" smtClean="0"/>
              <a:t>Test </a:t>
            </a:r>
            <a:r>
              <a:rPr lang="cs-CZ" dirty="0" err="1" smtClean="0"/>
              <a:t>headline</a:t>
            </a:r>
            <a:r>
              <a:rPr lang="cs-CZ" dirty="0" smtClean="0"/>
              <a:t> </a:t>
            </a:r>
            <a:endParaRPr lang="en-US" dirty="0"/>
          </a:p>
        </p:txBody>
      </p:sp>
      <p:pic>
        <p:nvPicPr>
          <p:cNvPr id="4" name="Picture 3" descr="rb-header-3600x180-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59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40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 b="1" i="0">
                <a:latin typeface="Futura Com Book"/>
                <a:cs typeface="Futura Com Book"/>
              </a:defRPr>
            </a:lvl1pPr>
          </a:lstStyle>
          <a:p>
            <a:r>
              <a:rPr lang="cs-CZ" dirty="0" smtClean="0"/>
              <a:t>Test </a:t>
            </a:r>
            <a:r>
              <a:rPr lang="cs-CZ" dirty="0" err="1" smtClean="0"/>
              <a:t>headline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619125" indent="-255588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cs-CZ" sz="2000" b="0" i="0" kern="1200" dirty="0" smtClean="0">
                <a:solidFill>
                  <a:schemeClr val="tx1"/>
                </a:solidFill>
                <a:latin typeface="Futura Com Book"/>
                <a:ea typeface="+mn-ea"/>
                <a:cs typeface="Futura Com Book"/>
              </a:defRPr>
            </a:lvl1pPr>
            <a:lvl2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tx1"/>
                </a:solidFill>
                <a:latin typeface="Futura Com Book"/>
                <a:ea typeface="+mn-ea"/>
                <a:cs typeface="Futura Com Book"/>
              </a:defRPr>
            </a:lvl2pPr>
            <a:lvl3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tx1"/>
                </a:solidFill>
                <a:latin typeface="Futura Com Book"/>
                <a:ea typeface="+mn-ea"/>
                <a:cs typeface="Futura Com Book"/>
              </a:defRPr>
            </a:lvl3pPr>
            <a:lvl4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dirty="0" smtClean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4pPr>
            <a:lvl5pPr algn="l" defTabSz="457200" rtl="0" eaLnBrk="1" latinLnBrk="0" hangingPunct="1">
              <a:spcBef>
                <a:spcPct val="20000"/>
              </a:spcBef>
              <a:buFont typeface="Arial"/>
              <a:defRPr lang="en-US" sz="2000" b="0" i="0" kern="1200" dirty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5pPr>
          </a:lstStyle>
          <a:p>
            <a:pPr lvl="0"/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text</a:t>
            </a:r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r>
              <a:rPr lang="cs-CZ" dirty="0" smtClean="0"/>
              <a:t> text</a:t>
            </a:r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text </a:t>
            </a:r>
            <a:endParaRPr lang="en-US" dirty="0"/>
          </a:p>
        </p:txBody>
      </p:sp>
      <p:pic>
        <p:nvPicPr>
          <p:cNvPr id="4" name="Picture 3" descr="rb-header-3600x180-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48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 b="0" i="0">
                <a:latin typeface="Futura Com Bold"/>
                <a:cs typeface="Futura Com Bold"/>
              </a:defRPr>
            </a:lvl1pPr>
          </a:lstStyle>
          <a:p>
            <a:r>
              <a:rPr lang="cs-CZ" dirty="0" smtClean="0"/>
              <a:t>Test </a:t>
            </a:r>
            <a:r>
              <a:rPr lang="cs-CZ" dirty="0" err="1" smtClean="0"/>
              <a:t>headline</a:t>
            </a:r>
            <a:r>
              <a:rPr lang="cs-CZ" dirty="0" smtClean="0"/>
              <a:t> </a:t>
            </a:r>
            <a:endParaRPr lang="en-US" dirty="0"/>
          </a:p>
        </p:txBody>
      </p:sp>
      <p:pic>
        <p:nvPicPr>
          <p:cNvPr id="3" name="Picture 2" descr="rb-header-3600x180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900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 b="1" i="0">
                <a:latin typeface="Futura Com Book"/>
                <a:cs typeface="Futura Com Book"/>
              </a:defRPr>
            </a:lvl1pPr>
          </a:lstStyle>
          <a:p>
            <a:r>
              <a:rPr lang="cs-CZ" dirty="0" smtClean="0"/>
              <a:t>Test </a:t>
            </a:r>
            <a:r>
              <a:rPr lang="cs-CZ" dirty="0" err="1" smtClean="0"/>
              <a:t>headline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619125" indent="-255588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cs-CZ" sz="2000" b="0" i="0" kern="1200" dirty="0" smtClean="0">
                <a:solidFill>
                  <a:schemeClr val="tx1"/>
                </a:solidFill>
                <a:latin typeface="Futura Com Book"/>
                <a:ea typeface="+mn-ea"/>
                <a:cs typeface="Futura Com Book"/>
              </a:defRPr>
            </a:lvl1pPr>
            <a:lvl2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tx1"/>
                </a:solidFill>
                <a:latin typeface="Futura Com Book"/>
                <a:ea typeface="+mn-ea"/>
                <a:cs typeface="Futura Com Book"/>
              </a:defRPr>
            </a:lvl2pPr>
            <a:lvl3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tx1"/>
                </a:solidFill>
                <a:latin typeface="Futura Com Book"/>
                <a:ea typeface="+mn-ea"/>
                <a:cs typeface="Futura Com Book"/>
              </a:defRPr>
            </a:lvl3pPr>
            <a:lvl4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dirty="0" smtClean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4pPr>
            <a:lvl5pPr algn="l" defTabSz="457200" rtl="0" eaLnBrk="1" latinLnBrk="0" hangingPunct="1">
              <a:spcBef>
                <a:spcPct val="20000"/>
              </a:spcBef>
              <a:buFont typeface="Arial"/>
              <a:defRPr lang="en-US" sz="2000" b="0" i="0" kern="1200" dirty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5pPr>
          </a:lstStyle>
          <a:p>
            <a:pPr lvl="0"/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text</a:t>
            </a:r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r>
              <a:rPr lang="cs-CZ" dirty="0" smtClean="0"/>
              <a:t> text</a:t>
            </a:r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text </a:t>
            </a:r>
            <a:endParaRPr lang="en-US" dirty="0"/>
          </a:p>
        </p:txBody>
      </p:sp>
      <p:pic>
        <p:nvPicPr>
          <p:cNvPr id="6" name="Picture 5" descr="rb-header-3600x180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105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 b="0" i="0">
                <a:latin typeface="Futura Com Bold"/>
                <a:cs typeface="Futura Com Bold"/>
              </a:defRPr>
            </a:lvl1pPr>
          </a:lstStyle>
          <a:p>
            <a:r>
              <a:rPr lang="cs-CZ" dirty="0" smtClean="0"/>
              <a:t>Test </a:t>
            </a:r>
            <a:r>
              <a:rPr lang="cs-CZ" dirty="0" err="1" smtClean="0"/>
              <a:t>headline</a:t>
            </a:r>
            <a:r>
              <a:rPr lang="cs-CZ" dirty="0" smtClean="0"/>
              <a:t> </a:t>
            </a:r>
            <a:endParaRPr lang="en-US" dirty="0"/>
          </a:p>
        </p:txBody>
      </p:sp>
      <p:pic>
        <p:nvPicPr>
          <p:cNvPr id="4" name="Picture 3" descr="rb-header-3600x180-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20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 b="1" i="0">
                <a:latin typeface="Futura Com Book"/>
                <a:cs typeface="Futura Com Book"/>
              </a:defRPr>
            </a:lvl1pPr>
          </a:lstStyle>
          <a:p>
            <a:r>
              <a:rPr lang="cs-CZ" dirty="0" smtClean="0"/>
              <a:t>Test </a:t>
            </a:r>
            <a:r>
              <a:rPr lang="cs-CZ" dirty="0" err="1" smtClean="0"/>
              <a:t>headline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619125" indent="-255588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cs-CZ" sz="2000" b="0" i="0" kern="1200" dirty="0" smtClean="0">
                <a:solidFill>
                  <a:schemeClr val="tx1"/>
                </a:solidFill>
                <a:latin typeface="Futura Com Book"/>
                <a:ea typeface="+mn-ea"/>
                <a:cs typeface="Futura Com Book"/>
              </a:defRPr>
            </a:lvl1pPr>
            <a:lvl2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tx1"/>
                </a:solidFill>
                <a:latin typeface="Futura Com Book"/>
                <a:ea typeface="+mn-ea"/>
                <a:cs typeface="Futura Com Book"/>
              </a:defRPr>
            </a:lvl2pPr>
            <a:lvl3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tx1"/>
                </a:solidFill>
                <a:latin typeface="Futura Com Book"/>
                <a:ea typeface="+mn-ea"/>
                <a:cs typeface="Futura Com Book"/>
              </a:defRPr>
            </a:lvl3pPr>
            <a:lvl4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dirty="0" smtClean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4pPr>
            <a:lvl5pPr algn="l" defTabSz="457200" rtl="0" eaLnBrk="1" latinLnBrk="0" hangingPunct="1">
              <a:spcBef>
                <a:spcPct val="20000"/>
              </a:spcBef>
              <a:buFont typeface="Arial"/>
              <a:defRPr lang="en-US" sz="2000" b="0" i="0" kern="1200" dirty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5pPr>
          </a:lstStyle>
          <a:p>
            <a:pPr lvl="0"/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text</a:t>
            </a:r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r>
              <a:rPr lang="cs-CZ" dirty="0" smtClean="0"/>
              <a:t> text</a:t>
            </a:r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text </a:t>
            </a:r>
            <a:endParaRPr lang="en-US" dirty="0"/>
          </a:p>
        </p:txBody>
      </p:sp>
      <p:pic>
        <p:nvPicPr>
          <p:cNvPr id="5" name="Picture 4" descr="rb-header-3600x180-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20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 b="1" i="0">
                <a:latin typeface="Futura Com Book"/>
                <a:cs typeface="Futura Com Book"/>
              </a:defRPr>
            </a:lvl1pPr>
          </a:lstStyle>
          <a:p>
            <a:r>
              <a:rPr lang="cs-CZ" dirty="0" smtClean="0"/>
              <a:t>Test </a:t>
            </a:r>
            <a:r>
              <a:rPr lang="cs-CZ" dirty="0" err="1" smtClean="0"/>
              <a:t>headline</a:t>
            </a:r>
            <a:r>
              <a:rPr lang="cs-CZ" dirty="0" smtClean="0"/>
              <a:t> </a:t>
            </a:r>
            <a:endParaRPr lang="en-US" dirty="0"/>
          </a:p>
        </p:txBody>
      </p:sp>
      <p:pic>
        <p:nvPicPr>
          <p:cNvPr id="5" name="Picture 4" descr="rb-header-3600x180-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71"/>
          <a:stretch/>
        </p:blipFill>
        <p:spPr>
          <a:xfrm>
            <a:off x="8108042" y="0"/>
            <a:ext cx="103595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617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b-textblock-02-transparent.png" id="3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" r="20"/>
          <a:stretch/>
        </p:blipFill>
        <p:spPr>
          <a:xfrm>
            <a:off x="0" y="1129060"/>
            <a:ext cx="4619625" cy="40144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hasCustomPrompt="1" type="title"/>
          </p:nvPr>
        </p:nvSpPr>
        <p:spPr>
          <a:xfrm>
            <a:off x="493450" y="1585643"/>
            <a:ext cx="3779089" cy="563690"/>
          </a:xfrm>
        </p:spPr>
        <p:txBody>
          <a:bodyPr>
            <a:normAutofit/>
          </a:bodyPr>
          <a:lstStyle>
            <a:lvl1pPr algn="r">
              <a:defRPr b="0" baseline="0" cap="all" i="0" spc="-100" sz="360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smtClean="0"/>
              <a:t>DOLOR MAGANTE</a:t>
            </a:r>
            <a:endParaRPr lang="en-AU" noProof="0"/>
          </a:p>
        </p:txBody>
      </p:sp>
      <p:sp>
        <p:nvSpPr>
          <p:cNvPr id="7" name="Content Placeholder 2"/>
          <p:cNvSpPr>
            <a:spLocks noGrp="1"/>
          </p:cNvSpPr>
          <p:nvPr>
            <p:ph hasCustomPrompt="1" idx="1"/>
          </p:nvPr>
        </p:nvSpPr>
        <p:spPr>
          <a:xfrm>
            <a:off x="480817" y="2653515"/>
            <a:ext cx="3075921" cy="2190611"/>
          </a:xfrm>
        </p:spPr>
        <p:txBody>
          <a:bodyPr>
            <a:normAutofit/>
          </a:bodyPr>
          <a:lstStyle>
            <a:lvl1pPr algn="l" defTabSz="457200" eaLnBrk="1" hangingPunct="1" indent="-255588" latinLnBrk="0" marL="619125" rtl="0">
              <a:spcBef>
                <a:spcPct val="20000"/>
              </a:spcBef>
              <a:buFont typeface="Arial"/>
              <a:buChar char="•"/>
              <a:defRPr b="0" dirty="0" i="0" kern="1200" lang="cs-CZ" smtClean="0" sz="200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1pPr>
            <a:lvl2pPr algn="l" defTabSz="457200" eaLnBrk="1" hangingPunct="1" latinLnBrk="0" rtl="0">
              <a:spcBef>
                <a:spcPct val="20000"/>
              </a:spcBef>
              <a:buFont typeface="Arial"/>
              <a:defRPr b="0" baseline="0" dirty="0" i="0" kern="1200" lang="cs-CZ" smtClean="0" sz="200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2pPr>
            <a:lvl3pPr algn="l" defTabSz="457200" eaLnBrk="1" hangingPunct="1" latinLnBrk="0" rtl="0">
              <a:spcBef>
                <a:spcPct val="20000"/>
              </a:spcBef>
              <a:buFont typeface="Arial"/>
              <a:defRPr b="0" baseline="0" dirty="0" i="0" kern="1200" lang="cs-CZ" smtClean="0" sz="200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3pPr>
            <a:lvl4pPr algn="l" defTabSz="457200" eaLnBrk="1" hangingPunct="1" latinLnBrk="0" rtl="0">
              <a:spcBef>
                <a:spcPct val="20000"/>
              </a:spcBef>
              <a:buFont typeface="Arial"/>
              <a:defRPr b="0" dirty="0" i="0" kern="1200" lang="cs-CZ" smtClean="0" sz="200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4pPr>
            <a:lvl5pPr algn="l" defTabSz="457200" eaLnBrk="1" hangingPunct="1" latinLnBrk="0" rtl="0">
              <a:spcBef>
                <a:spcPct val="20000"/>
              </a:spcBef>
              <a:buFont typeface="Arial"/>
              <a:defRPr b="0" dirty="0" i="0" kern="1200" lang="en-US" sz="200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5pPr>
          </a:lstStyle>
          <a:p>
            <a:pPr lvl="0"/>
            <a:r>
              <a:rPr lang="en-AU" noProof="0" smtClean="0"/>
              <a:t>First Level text</a:t>
            </a:r>
          </a:p>
          <a:p>
            <a:pPr lvl="1"/>
            <a:r>
              <a:rPr lang="en-AU" noProof="0" smtClean="0"/>
              <a:t>Second level text</a:t>
            </a:r>
          </a:p>
          <a:p>
            <a:pPr lvl="2"/>
            <a:r>
              <a:rPr lang="en-AU" noProof="0" smtClean="0"/>
              <a:t>Third level text </a:t>
            </a: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100142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3600x450-3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1343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6031" y="3835747"/>
            <a:ext cx="6124855" cy="563690"/>
          </a:xfrm>
        </p:spPr>
        <p:txBody>
          <a:bodyPr>
            <a:normAutofit/>
          </a:bodyPr>
          <a:lstStyle>
            <a:lvl1pPr algn="r">
              <a:defRPr sz="4000" b="0" i="0" cap="all" spc="-20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GB" noProof="0" smtClean="0"/>
              <a:t>DOLOR MAGANTE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431010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textblock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17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3450" y="1585643"/>
            <a:ext cx="3779089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smtClean="0"/>
              <a:t>DOLOR MAGANTE</a:t>
            </a:r>
            <a:endParaRPr lang="en-AU" noProof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0817" y="2653515"/>
            <a:ext cx="3075921" cy="2190611"/>
          </a:xfrm>
        </p:spPr>
        <p:txBody>
          <a:bodyPr>
            <a:normAutofit/>
          </a:bodyPr>
          <a:lstStyle>
            <a:lvl1pPr marL="619125" indent="-255588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cs-CZ" sz="2000" b="0" i="0" kern="120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1pPr>
            <a:lvl2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2pPr>
            <a:lvl3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3pPr>
            <a:lvl4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dirty="0" smtClean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4pPr>
            <a:lvl5pPr algn="l" defTabSz="457200" rtl="0" eaLnBrk="1" latinLnBrk="0" hangingPunct="1">
              <a:spcBef>
                <a:spcPct val="20000"/>
              </a:spcBef>
              <a:buFont typeface="Arial"/>
              <a:defRPr lang="en-US" sz="2000" b="0" i="0" kern="1200" dirty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5pPr>
          </a:lstStyle>
          <a:p>
            <a:pPr lvl="0"/>
            <a:r>
              <a:rPr lang="en-AU" noProof="0" smtClean="0"/>
              <a:t>First Level text</a:t>
            </a:r>
          </a:p>
          <a:p>
            <a:pPr lvl="1"/>
            <a:r>
              <a:rPr lang="en-AU" noProof="0" smtClean="0"/>
              <a:t>Second level text</a:t>
            </a:r>
          </a:p>
          <a:p>
            <a:pPr lvl="2"/>
            <a:r>
              <a:rPr lang="en-AU" noProof="0" smtClean="0"/>
              <a:t>Third level text </a:t>
            </a: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802892920"/>
      </p:ext>
    </p:extLst>
  </p:cSld>
  <p:clrMapOvr>
    <a:masterClrMapping/>
  </p:clrMapOvr>
</p:sldLayout>
</file>

<file path=ppt/slideLayouts/slideLayout3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b-textblock-01-transparent.png"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"/>
          <a:stretch/>
        </p:blipFill>
        <p:spPr>
          <a:xfrm>
            <a:off x="0" y="1144742"/>
            <a:ext cx="4624912" cy="39987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hasCustomPrompt="1" type="title"/>
          </p:nvPr>
        </p:nvSpPr>
        <p:spPr>
          <a:xfrm>
            <a:off x="493450" y="1587054"/>
            <a:ext cx="3779089" cy="563690"/>
          </a:xfrm>
        </p:spPr>
        <p:txBody>
          <a:bodyPr>
            <a:normAutofit/>
          </a:bodyPr>
          <a:lstStyle>
            <a:lvl1pPr algn="r">
              <a:defRPr b="0" baseline="0" cap="all" i="0" spc="-100" sz="360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smtClean="0"/>
              <a:t>DOLOR MAGANTE</a:t>
            </a:r>
            <a:endParaRPr lang="en-AU" noProof="0"/>
          </a:p>
        </p:txBody>
      </p:sp>
      <p:sp>
        <p:nvSpPr>
          <p:cNvPr id="7" name="Content Placeholder 2"/>
          <p:cNvSpPr>
            <a:spLocks noGrp="1"/>
          </p:cNvSpPr>
          <p:nvPr>
            <p:ph hasCustomPrompt="1" idx="1"/>
          </p:nvPr>
        </p:nvSpPr>
        <p:spPr>
          <a:xfrm>
            <a:off x="477968" y="2653515"/>
            <a:ext cx="3075921" cy="2190611"/>
          </a:xfrm>
        </p:spPr>
        <p:txBody>
          <a:bodyPr>
            <a:normAutofit/>
          </a:bodyPr>
          <a:lstStyle>
            <a:lvl1pPr algn="l" defTabSz="457200" eaLnBrk="1" hangingPunct="1" indent="-255588" latinLnBrk="0" marL="619125" rtl="0">
              <a:spcBef>
                <a:spcPct val="20000"/>
              </a:spcBef>
              <a:buFont typeface="Arial"/>
              <a:buChar char="•"/>
              <a:defRPr b="0" dirty="0" i="0" kern="1200" lang="cs-CZ" smtClean="0" sz="200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1pPr>
            <a:lvl2pPr algn="l" defTabSz="457200" eaLnBrk="1" hangingPunct="1" latinLnBrk="0" rtl="0">
              <a:spcBef>
                <a:spcPct val="20000"/>
              </a:spcBef>
              <a:buFont typeface="Arial"/>
              <a:defRPr b="0" baseline="0" dirty="0" i="0" kern="1200" lang="cs-CZ" smtClean="0" sz="200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2pPr>
            <a:lvl3pPr algn="l" defTabSz="457200" eaLnBrk="1" hangingPunct="1" latinLnBrk="0" rtl="0">
              <a:spcBef>
                <a:spcPct val="20000"/>
              </a:spcBef>
              <a:buFont typeface="Arial"/>
              <a:defRPr b="0" baseline="0" dirty="0" i="0" kern="1200" lang="cs-CZ" smtClean="0" sz="200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3pPr>
            <a:lvl4pPr algn="l" defTabSz="457200" eaLnBrk="1" hangingPunct="1" latinLnBrk="0" rtl="0">
              <a:spcBef>
                <a:spcPct val="20000"/>
              </a:spcBef>
              <a:buFont typeface="Arial"/>
              <a:defRPr b="0" dirty="0" i="0" kern="1200" lang="cs-CZ" smtClean="0" sz="200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4pPr>
            <a:lvl5pPr algn="l" defTabSz="457200" eaLnBrk="1" hangingPunct="1" latinLnBrk="0" rtl="0">
              <a:spcBef>
                <a:spcPct val="20000"/>
              </a:spcBef>
              <a:buFont typeface="Arial"/>
              <a:defRPr b="0" dirty="0" i="0" kern="1200" lang="en-US" sz="200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5pPr>
          </a:lstStyle>
          <a:p>
            <a:pPr lvl="0"/>
            <a:r>
              <a:rPr lang="en-AU" noProof="0" smtClean="0"/>
              <a:t>First Level text</a:t>
            </a:r>
          </a:p>
          <a:p>
            <a:pPr lvl="1"/>
            <a:r>
              <a:rPr lang="en-AU" noProof="0" smtClean="0"/>
              <a:t>Second level text</a:t>
            </a:r>
          </a:p>
          <a:p>
            <a:pPr lvl="2"/>
            <a:r>
              <a:rPr lang="en-AU" noProof="0" smtClean="0"/>
              <a:t>Third level text </a:t>
            </a: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0979717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textblock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3450" y="1587054"/>
            <a:ext cx="3779089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smtClean="0"/>
              <a:t>DOLOR MAGANTE</a:t>
            </a:r>
            <a:endParaRPr lang="en-AU" noProof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7968" y="2653515"/>
            <a:ext cx="3075921" cy="2190611"/>
          </a:xfrm>
        </p:spPr>
        <p:txBody>
          <a:bodyPr>
            <a:normAutofit/>
          </a:bodyPr>
          <a:lstStyle>
            <a:lvl1pPr marL="619125" indent="-255588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cs-CZ" sz="2000" b="0" i="0" kern="120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1pPr>
            <a:lvl2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2pPr>
            <a:lvl3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3pPr>
            <a:lvl4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dirty="0" smtClean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4pPr>
            <a:lvl5pPr algn="l" defTabSz="457200" rtl="0" eaLnBrk="1" latinLnBrk="0" hangingPunct="1">
              <a:spcBef>
                <a:spcPct val="20000"/>
              </a:spcBef>
              <a:buFont typeface="Arial"/>
              <a:defRPr lang="en-US" sz="2000" b="0" i="0" kern="1200" dirty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5pPr>
          </a:lstStyle>
          <a:p>
            <a:pPr lvl="0"/>
            <a:r>
              <a:rPr lang="en-AU" noProof="0" smtClean="0"/>
              <a:t>First Level text</a:t>
            </a:r>
          </a:p>
          <a:p>
            <a:pPr lvl="1"/>
            <a:r>
              <a:rPr lang="en-AU" noProof="0" smtClean="0"/>
              <a:t>Second level text</a:t>
            </a:r>
          </a:p>
          <a:p>
            <a:pPr lvl="2"/>
            <a:r>
              <a:rPr lang="en-AU" noProof="0" smtClean="0"/>
              <a:t>Third level text </a:t>
            </a: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487802569"/>
      </p:ext>
    </p:extLst>
  </p:cSld>
  <p:clrMapOvr>
    <a:masterClrMapping/>
  </p:clrMapOvr>
</p:sldLayout>
</file>

<file path=ppt/slideLayouts/slideLayout3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b-textblock-03-transparent.png" id="3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0" y="1113380"/>
            <a:ext cx="4577879" cy="403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hasCustomPrompt="1" type="title"/>
          </p:nvPr>
        </p:nvSpPr>
        <p:spPr>
          <a:xfrm>
            <a:off x="500581" y="1584200"/>
            <a:ext cx="3779089" cy="563690"/>
          </a:xfrm>
        </p:spPr>
        <p:txBody>
          <a:bodyPr>
            <a:normAutofit/>
          </a:bodyPr>
          <a:lstStyle>
            <a:lvl1pPr algn="r">
              <a:defRPr b="0" baseline="0" cap="all" i="0" spc="-100" sz="360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dirty="0" lang="cs-CZ" smtClean="0"/>
              <a:t>DOLOR MAGANTE</a:t>
            </a:r>
            <a:endParaRPr dirty="0" lang="en-US"/>
          </a:p>
        </p:txBody>
      </p:sp>
      <p:sp>
        <p:nvSpPr>
          <p:cNvPr id="7" name="Content Placeholder 2"/>
          <p:cNvSpPr>
            <a:spLocks noGrp="1"/>
          </p:cNvSpPr>
          <p:nvPr>
            <p:ph hasCustomPrompt="1" idx="1"/>
          </p:nvPr>
        </p:nvSpPr>
        <p:spPr>
          <a:xfrm>
            <a:off x="477968" y="2653515"/>
            <a:ext cx="3075921" cy="2190611"/>
          </a:xfrm>
        </p:spPr>
        <p:txBody>
          <a:bodyPr>
            <a:normAutofit/>
          </a:bodyPr>
          <a:lstStyle>
            <a:lvl1pPr algn="l" defTabSz="457200" eaLnBrk="1" hangingPunct="1" indent="-255588" latinLnBrk="0" marL="619125" rtl="0">
              <a:spcBef>
                <a:spcPct val="20000"/>
              </a:spcBef>
              <a:buFont typeface="Arial"/>
              <a:buChar char="•"/>
              <a:defRPr b="0" dirty="0" i="0" kern="1200" lang="cs-CZ" smtClean="0" sz="200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1pPr>
            <a:lvl2pPr algn="l" defTabSz="457200" eaLnBrk="1" hangingPunct="1" latinLnBrk="0" rtl="0">
              <a:spcBef>
                <a:spcPct val="20000"/>
              </a:spcBef>
              <a:buFont typeface="Arial"/>
              <a:defRPr b="0" baseline="0" dirty="0" i="0" kern="1200" lang="cs-CZ" smtClean="0" sz="200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2pPr>
            <a:lvl3pPr algn="l" defTabSz="457200" eaLnBrk="1" hangingPunct="1" latinLnBrk="0" rtl="0">
              <a:spcBef>
                <a:spcPct val="20000"/>
              </a:spcBef>
              <a:buFont typeface="Arial"/>
              <a:defRPr b="0" baseline="0" dirty="0" i="0" kern="1200" lang="cs-CZ" smtClean="0" sz="200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3pPr>
            <a:lvl4pPr algn="l" defTabSz="457200" eaLnBrk="1" hangingPunct="1" latinLnBrk="0" rtl="0">
              <a:spcBef>
                <a:spcPct val="20000"/>
              </a:spcBef>
              <a:buFont typeface="Arial"/>
              <a:defRPr b="0" dirty="0" i="0" kern="1200" lang="cs-CZ" smtClean="0" sz="200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4pPr>
            <a:lvl5pPr algn="l" defTabSz="457200" eaLnBrk="1" hangingPunct="1" latinLnBrk="0" rtl="0">
              <a:spcBef>
                <a:spcPct val="20000"/>
              </a:spcBef>
              <a:buFont typeface="Arial"/>
              <a:defRPr b="0" dirty="0" i="0" kern="1200" lang="en-US" sz="200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5pPr>
          </a:lstStyle>
          <a:p>
            <a:pPr lvl="0"/>
            <a:r>
              <a:rPr dirty="0" err="1" lang="cs-CZ" smtClean="0"/>
              <a:t>First</a:t>
            </a:r>
            <a:r>
              <a:rPr dirty="0" lang="cs-CZ" smtClean="0"/>
              <a:t> </a:t>
            </a:r>
            <a:r>
              <a:rPr dirty="0" err="1" lang="cs-CZ" smtClean="0"/>
              <a:t>Level</a:t>
            </a:r>
            <a:r>
              <a:rPr dirty="0" lang="cs-CZ" smtClean="0"/>
              <a:t> text</a:t>
            </a:r>
          </a:p>
          <a:p>
            <a:pPr lvl="1"/>
            <a:r>
              <a:rPr dirty="0" lang="cs-CZ" smtClean="0"/>
              <a:t>Second </a:t>
            </a:r>
            <a:r>
              <a:rPr dirty="0" err="1" lang="cs-CZ" smtClean="0"/>
              <a:t>level</a:t>
            </a:r>
            <a:r>
              <a:rPr dirty="0" lang="cs-CZ" smtClean="0"/>
              <a:t> text</a:t>
            </a:r>
          </a:p>
          <a:p>
            <a:pPr lvl="2"/>
            <a:r>
              <a:rPr dirty="0" err="1" lang="cs-CZ" smtClean="0"/>
              <a:t>Third</a:t>
            </a:r>
            <a:r>
              <a:rPr dirty="0" lang="cs-CZ" smtClean="0"/>
              <a:t> </a:t>
            </a:r>
            <a:r>
              <a:rPr dirty="0" err="1" lang="cs-CZ" smtClean="0"/>
              <a:t>level</a:t>
            </a:r>
            <a:r>
              <a:rPr dirty="0" lang="cs-CZ" smtClean="0"/>
              <a:t> text 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3972228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textblock-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0581" y="1584200"/>
            <a:ext cx="3779089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cs-CZ" dirty="0" smtClean="0"/>
              <a:t>DOLOR MAGANTE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7968" y="2653515"/>
            <a:ext cx="3075921" cy="2190611"/>
          </a:xfrm>
        </p:spPr>
        <p:txBody>
          <a:bodyPr>
            <a:normAutofit/>
          </a:bodyPr>
          <a:lstStyle>
            <a:lvl1pPr marL="619125" indent="-255588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cs-CZ" sz="2000" b="0" i="0" kern="120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1pPr>
            <a:lvl2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2pPr>
            <a:lvl3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3pPr>
            <a:lvl4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dirty="0" smtClean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4pPr>
            <a:lvl5pPr algn="l" defTabSz="457200" rtl="0" eaLnBrk="1" latinLnBrk="0" hangingPunct="1">
              <a:spcBef>
                <a:spcPct val="20000"/>
              </a:spcBef>
              <a:buFont typeface="Arial"/>
              <a:defRPr lang="en-US" sz="2000" b="0" i="0" kern="1200" dirty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5pPr>
          </a:lstStyle>
          <a:p>
            <a:pPr lvl="0"/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text</a:t>
            </a:r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r>
              <a:rPr lang="cs-CZ" dirty="0" smtClean="0"/>
              <a:t> text</a:t>
            </a:r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text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319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b-headline-3600x450-1-transparen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3"/>
          <a:stretch/>
        </p:blipFill>
        <p:spPr>
          <a:xfrm>
            <a:off x="-1" y="3513138"/>
            <a:ext cx="6839383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0331" y="3804767"/>
            <a:ext cx="3091795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 smtClean="0"/>
              <a:t>THANK YOU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941324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3600x450-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4"/>
          <a:stretch/>
        </p:blipFill>
        <p:spPr>
          <a:xfrm>
            <a:off x="-1" y="3517900"/>
            <a:ext cx="6834747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0331" y="3804767"/>
            <a:ext cx="3091795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smtClean="0"/>
              <a:t>THANK YOU</a:t>
            </a: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8326343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3600x450-2-transparen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5"/>
          <a:stretch/>
        </p:blipFill>
        <p:spPr>
          <a:xfrm>
            <a:off x="-2" y="3505200"/>
            <a:ext cx="6823705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0331" y="3802533"/>
            <a:ext cx="3091795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smtClean="0"/>
              <a:t>THANK YOU</a:t>
            </a: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8047072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b-headline-3600x450-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4"/>
          <a:stretch/>
        </p:blipFill>
        <p:spPr>
          <a:xfrm>
            <a:off x="0" y="3505073"/>
            <a:ext cx="6834746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0331" y="3802533"/>
            <a:ext cx="3091795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smtClean="0"/>
              <a:t>THANK YOU</a:t>
            </a: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14257686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headline-3600x450-3-transparen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5"/>
          <a:stretch/>
        </p:blipFill>
        <p:spPr>
          <a:xfrm>
            <a:off x="-1" y="3503613"/>
            <a:ext cx="6823705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90099" y="3799986"/>
            <a:ext cx="3091795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smtClean="0"/>
              <a:t>THANK YOU</a:t>
            </a: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76039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headline-3600x450-1-transpar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1344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8554" y="3836695"/>
            <a:ext cx="6118921" cy="563690"/>
          </a:xfrm>
        </p:spPr>
        <p:txBody>
          <a:bodyPr>
            <a:normAutofit/>
          </a:bodyPr>
          <a:lstStyle>
            <a:lvl1pPr algn="r">
              <a:defRPr sz="4000" b="0" i="0" cap="all" spc="-100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 smtClean="0"/>
              <a:t>DOLOR MAGANTE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122689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3600x450-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4"/>
          <a:stretch/>
        </p:blipFill>
        <p:spPr>
          <a:xfrm>
            <a:off x="0" y="3521660"/>
            <a:ext cx="6847578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90099" y="3799986"/>
            <a:ext cx="3091795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smtClean="0"/>
              <a:t>THANK YOU</a:t>
            </a: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2538648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1737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28746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53386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14775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62356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3293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113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3600x450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7900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8554" y="3836695"/>
            <a:ext cx="6118921" cy="563690"/>
          </a:xfrm>
        </p:spPr>
        <p:txBody>
          <a:bodyPr>
            <a:normAutofit/>
          </a:bodyPr>
          <a:lstStyle>
            <a:lvl1pPr algn="r">
              <a:defRPr sz="4000" b="0" i="0" cap="all" spc="-100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 smtClean="0"/>
              <a:t>DOLOR MAGANTE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198935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3600x450-2-transpar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8636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9673" y="3837157"/>
            <a:ext cx="6124855" cy="563690"/>
          </a:xfrm>
        </p:spPr>
        <p:txBody>
          <a:bodyPr>
            <a:normAutofit/>
          </a:bodyPr>
          <a:lstStyle>
            <a:lvl1pPr algn="r">
              <a:defRPr sz="4000" b="0" i="0" cap="all" spc="-100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 smtClean="0"/>
              <a:t>DOLOR MAGANTE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307772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headline-3600x450-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7900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9673" y="3837157"/>
            <a:ext cx="6124855" cy="563690"/>
          </a:xfrm>
        </p:spPr>
        <p:txBody>
          <a:bodyPr>
            <a:normAutofit/>
          </a:bodyPr>
          <a:lstStyle>
            <a:lvl1pPr algn="r">
              <a:defRPr sz="4000" b="0" i="0" cap="all" spc="-100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 smtClean="0"/>
              <a:t>DOLOR MAGANTE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9720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headline-3600x450-3-transpar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8140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0792" y="3846501"/>
            <a:ext cx="6124855" cy="563690"/>
          </a:xfrm>
        </p:spPr>
        <p:txBody>
          <a:bodyPr>
            <a:normAutofit/>
          </a:bodyPr>
          <a:lstStyle>
            <a:lvl1pPr algn="r">
              <a:defRPr sz="4000" b="0" i="0" cap="all" spc="-100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 smtClean="0"/>
              <a:t>DOLOR MAGANTE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395308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3600x450-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1660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0792" y="3846501"/>
            <a:ext cx="6124855" cy="563690"/>
          </a:xfrm>
        </p:spPr>
        <p:txBody>
          <a:bodyPr>
            <a:normAutofit/>
          </a:bodyPr>
          <a:lstStyle>
            <a:lvl1pPr algn="r">
              <a:defRPr sz="4000" b="0" i="0" cap="all" spc="-100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 smtClean="0"/>
              <a:t>DOLOR MAGANTE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31742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99538"/>
            <a:ext cx="8229600" cy="5636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8892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85" r:id="rId2"/>
    <p:sldLayoutId id="2147483693" r:id="rId3"/>
    <p:sldLayoutId id="2147483668" r:id="rId4"/>
    <p:sldLayoutId id="2147483705" r:id="rId5"/>
    <p:sldLayoutId id="2147483686" r:id="rId6"/>
    <p:sldLayoutId id="2147483706" r:id="rId7"/>
    <p:sldLayoutId id="2147483694" r:id="rId8"/>
    <p:sldLayoutId id="2147483707" r:id="rId9"/>
    <p:sldLayoutId id="2147483703" r:id="rId10"/>
    <p:sldLayoutId id="2147483708" r:id="rId11"/>
    <p:sldLayoutId id="2147483687" r:id="rId12"/>
    <p:sldLayoutId id="2147483709" r:id="rId13"/>
    <p:sldLayoutId id="2147483695" r:id="rId14"/>
    <p:sldLayoutId id="2147483710" r:id="rId15"/>
    <p:sldLayoutId id="2147483704" r:id="rId16"/>
    <p:sldLayoutId id="2147483711" r:id="rId17"/>
    <p:sldLayoutId id="2147483688" r:id="rId18"/>
    <p:sldLayoutId id="2147483712" r:id="rId19"/>
    <p:sldLayoutId id="2147483696" r:id="rId20"/>
    <p:sldLayoutId id="2147483713" r:id="rId21"/>
    <p:sldLayoutId id="2147483650" r:id="rId22"/>
    <p:sldLayoutId id="2147483672" r:id="rId23"/>
    <p:sldLayoutId id="2147483689" r:id="rId24"/>
    <p:sldLayoutId id="2147483690" r:id="rId25"/>
    <p:sldLayoutId id="2147483697" r:id="rId26"/>
    <p:sldLayoutId id="2147483698" r:id="rId27"/>
    <p:sldLayoutId id="2147483720" r:id="rId28"/>
    <p:sldLayoutId id="2147483684" r:id="rId29"/>
    <p:sldLayoutId id="2147483714" r:id="rId30"/>
    <p:sldLayoutId id="2147483691" r:id="rId31"/>
    <p:sldLayoutId id="2147483715" r:id="rId32"/>
    <p:sldLayoutId id="2147483699" r:id="rId33"/>
    <p:sldLayoutId id="2147483716" r:id="rId34"/>
    <p:sldLayoutId id="2147483682" r:id="rId35"/>
    <p:sldLayoutId id="2147483717" r:id="rId36"/>
    <p:sldLayoutId id="2147483692" r:id="rId37"/>
    <p:sldLayoutId id="2147483718" r:id="rId38"/>
    <p:sldLayoutId id="2147483700" r:id="rId39"/>
    <p:sldLayoutId id="2147483719" r:id="rId40"/>
    <p:sldLayoutId id="2147483679" r:id="rId41"/>
    <p:sldLayoutId id="2147483677" r:id="rId42"/>
    <p:sldLayoutId id="2147483702" r:id="rId43"/>
    <p:sldLayoutId id="2147483678" r:id="rId44"/>
    <p:sldLayoutId id="2147483680" r:id="rId45"/>
    <p:sldLayoutId id="2147483681" r:id="rId46"/>
    <p:sldLayoutId id="2147483676" r:id="rId47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chemeClr val="tx1"/>
          </a:solidFill>
          <a:latin typeface="Futura Com Medium"/>
          <a:ea typeface="+mj-ea"/>
          <a:cs typeface="Futura Com Medium"/>
        </a:defRPr>
      </a:lvl1pPr>
    </p:titleStyle>
    <p:bodyStyle>
      <a:lvl1pPr marL="711200" indent="-347663" algn="l" defTabSz="457200" rtl="0" eaLnBrk="1" latinLnBrk="0" hangingPunct="1">
        <a:spcBef>
          <a:spcPct val="20000"/>
        </a:spcBef>
        <a:buClr>
          <a:srgbClr val="FFD042"/>
        </a:buClr>
        <a:buSzPct val="150000"/>
        <a:buFont typeface="Arial"/>
        <a:buChar char="•"/>
        <a:defRPr sz="2000" b="0" i="0" kern="1200">
          <a:solidFill>
            <a:schemeClr val="tx1"/>
          </a:solidFill>
          <a:latin typeface="Futura Com Medium"/>
          <a:ea typeface="+mn-ea"/>
          <a:cs typeface="Futura Com Medium"/>
        </a:defRPr>
      </a:lvl1pPr>
      <a:lvl2pPr marL="1074738" indent="-363538" algn="l" defTabSz="457200" rtl="0" eaLnBrk="1" latinLnBrk="0" hangingPunct="1">
        <a:spcBef>
          <a:spcPct val="20000"/>
        </a:spcBef>
        <a:buClr>
          <a:srgbClr val="FFD042"/>
        </a:buClr>
        <a:buFont typeface="Arial"/>
        <a:buChar char="•"/>
        <a:defRPr sz="2000" b="0" i="0" kern="1200">
          <a:solidFill>
            <a:schemeClr val="tx1"/>
          </a:solidFill>
          <a:latin typeface="Futura Com Medium"/>
          <a:ea typeface="+mn-ea"/>
          <a:cs typeface="Futura Com Medium"/>
        </a:defRPr>
      </a:lvl2pPr>
      <a:lvl3pPr marL="1346200" indent="-273050" algn="l" defTabSz="457200" rtl="0" eaLnBrk="1" latinLnBrk="0" hangingPunct="1">
        <a:spcBef>
          <a:spcPct val="20000"/>
        </a:spcBef>
        <a:buFont typeface="Wingdings" charset="2"/>
        <a:buChar char="–"/>
        <a:defRPr sz="2000" b="0" i="0" kern="1200">
          <a:solidFill>
            <a:schemeClr val="tx1"/>
          </a:solidFill>
          <a:latin typeface="Futura Com Medium"/>
          <a:ea typeface="+mn-ea"/>
          <a:cs typeface="Futura Com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Futura Com Medium"/>
          <a:ea typeface="+mn-ea"/>
          <a:cs typeface="Futura Com Medium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Futura Com Medium"/>
          <a:ea typeface="+mn-ea"/>
          <a:cs typeface="Futura Com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2" Target="../media/image25.jpeg" Type="http://schemas.openxmlformats.org/officeDocument/2006/relationships/image"/><Relationship Id="rId1" Target="../slideLayouts/slideLayout11.xml" Type="http://schemas.openxmlformats.org/officeDocument/2006/relationships/slideLayout"/><Relationship Id="rId4" Target="../media/image27.pn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dirty="0" smtClean="0"/>
              <a:t>VZOR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33" y="2868881"/>
            <a:ext cx="70183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34" y="3545156"/>
            <a:ext cx="7018337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34" y="1317860"/>
            <a:ext cx="7018337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127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dirty="0" smtClean="0"/>
              <a:t>VZOR</a:t>
            </a:r>
            <a:endParaRPr lang="en-US" dirty="0"/>
          </a:p>
        </p:txBody>
      </p:sp>
      <p:pic>
        <p:nvPicPr>
          <p:cNvPr id="2050" name="Picture 2" descr="d:\Users\rbartko\AppData\Local\Temp\notes758E9C\IMG_04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24" y="1657350"/>
            <a:ext cx="4122019" cy="309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Users\rbartko\AppData\Local\Temp\notes758E9C\IMG_04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850" y="1657350"/>
            <a:ext cx="4122019" cy="309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90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d Bull Colors">
      <a:dk1>
        <a:sysClr val="windowText" lastClr="000000"/>
      </a:dk1>
      <a:lt1>
        <a:srgbClr val="FFFFFF"/>
      </a:lt1>
      <a:dk2>
        <a:srgbClr val="FFFFFF"/>
      </a:dk2>
      <a:lt2>
        <a:srgbClr val="FFFFFF"/>
      </a:lt2>
      <a:accent1>
        <a:srgbClr val="153B8B"/>
      </a:accent1>
      <a:accent2>
        <a:srgbClr val="ED1847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C423"/>
      </a:accent6>
      <a:hlink>
        <a:srgbClr val="ED1847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</Words>
  <Application>Microsoft Office PowerPoint</Application>
  <PresentationFormat>Prezentácia na obrazovke (16:9)</PresentationFormat>
  <Paragraphs>2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Office Theme</vt:lpstr>
      <vt:lpstr>VZOR</vt:lpstr>
      <vt:lpstr>VZOR</vt:lpstr>
    </vt:vector>
  </TitlesOfParts>
  <Company>Pedro Rozenkraft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Ruzicka</dc:creator>
  <cp:lastModifiedBy>Bartko, Radoslav</cp:lastModifiedBy>
  <cp:revision>78</cp:revision>
  <dcterms:created xsi:type="dcterms:W3CDTF">2012-07-18T12:46:20Z</dcterms:created>
  <dcterms:modified xsi:type="dcterms:W3CDTF">2013-03-10T21:45:14Z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324590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D5.0.2</vt:lpwstr>
  </property>
</Properties>
</file>